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63" r:id="rId22"/>
    <p:sldId id="279" r:id="rId23"/>
    <p:sldId id="280" r:id="rId24"/>
    <p:sldId id="276" r:id="rId25"/>
    <p:sldId id="283" r:id="rId26"/>
    <p:sldId id="281" r:id="rId27"/>
    <p:sldId id="284" r:id="rId28"/>
    <p:sldId id="282" r:id="rId29"/>
    <p:sldId id="264" r:id="rId30"/>
    <p:sldId id="265" r:id="rId31"/>
    <p:sldId id="266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80" d="100"/>
          <a:sy n="80" d="100"/>
        </p:scale>
        <p:origin x="69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What 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Top 10 Skills (The increase rank)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Python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Linear Algebra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Advance Signal Processing (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Applied Math &amp; Algorithms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Neural Networks Architectures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NLP</a:t>
            </a:r>
          </a:p>
          <a:p>
            <a:pPr algn="l"/>
            <a:r>
              <a:rPr lang="en-US" sz="6200" dirty="0"/>
              <a:t>-----------------------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Industry Knowledge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Effective Communication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Rapid Prototyping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US" sz="6200" dirty="0"/>
              <a:t>Keep It Up/updated</a:t>
            </a:r>
          </a:p>
          <a:p>
            <a:pPr marL="1143000" indent="-1143000" algn="l">
              <a:buFont typeface="+mj-lt"/>
              <a:buAutoNum type="arabicPeriod" startAt="10"/>
            </a:pP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1195</Words>
  <Application>Microsoft Office PowerPoint</Application>
  <PresentationFormat>Widescreen</PresentationFormat>
  <Paragraphs>336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28</cp:revision>
  <dcterms:created xsi:type="dcterms:W3CDTF">2020-06-15T11:55:48Z</dcterms:created>
  <dcterms:modified xsi:type="dcterms:W3CDTF">2020-06-24T17:28:30Z</dcterms:modified>
</cp:coreProperties>
</file>