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60" r:id="rId6"/>
    <p:sldId id="285" r:id="rId7"/>
    <p:sldId id="289" r:id="rId8"/>
    <p:sldId id="298" r:id="rId9"/>
    <p:sldId id="293" r:id="rId10"/>
    <p:sldId id="291" r:id="rId11"/>
    <p:sldId id="292" r:id="rId12"/>
    <p:sldId id="296" r:id="rId13"/>
    <p:sldId id="261" r:id="rId14"/>
    <p:sldId id="257" r:id="rId15"/>
    <p:sldId id="258" r:id="rId16"/>
    <p:sldId id="288" r:id="rId17"/>
    <p:sldId id="301" r:id="rId18"/>
    <p:sldId id="302" r:id="rId19"/>
    <p:sldId id="303" r:id="rId20"/>
    <p:sldId id="267" r:id="rId21"/>
    <p:sldId id="300" r:id="rId22"/>
    <p:sldId id="269" r:id="rId23"/>
    <p:sldId id="270" r:id="rId24"/>
    <p:sldId id="268" r:id="rId25"/>
    <p:sldId id="271" r:id="rId26"/>
    <p:sldId id="272" r:id="rId27"/>
    <p:sldId id="273" r:id="rId28"/>
    <p:sldId id="274" r:id="rId29"/>
    <p:sldId id="275" r:id="rId30"/>
    <p:sldId id="262" r:id="rId31"/>
    <p:sldId id="277" r:id="rId32"/>
    <p:sldId id="278" r:id="rId33"/>
    <p:sldId id="263" r:id="rId34"/>
    <p:sldId id="279" r:id="rId35"/>
    <p:sldId id="280" r:id="rId36"/>
    <p:sldId id="276" r:id="rId37"/>
    <p:sldId id="283" r:id="rId38"/>
    <p:sldId id="281" r:id="rId39"/>
    <p:sldId id="284" r:id="rId40"/>
    <p:sldId id="282" r:id="rId41"/>
    <p:sldId id="264" r:id="rId42"/>
    <p:sldId id="265" r:id="rId43"/>
    <p:sldId id="287" r:id="rId44"/>
    <p:sldId id="299" r:id="rId45"/>
    <p:sldId id="266" r:id="rId46"/>
    <p:sldId id="294" r:id="rId47"/>
    <p:sldId id="295" r:id="rId48"/>
    <p:sldId id="297" r:id="rId49"/>
    <p:sldId id="2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902" autoAdjust="0"/>
  </p:normalViewPr>
  <p:slideViewPr>
    <p:cSldViewPr snapToGrid="0">
      <p:cViewPr varScale="1">
        <p:scale>
          <a:sx n="76" d="100"/>
          <a:sy n="76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6822-7EEF-485B-B9ED-F156AD2863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A2FEA4-86A0-4599-99D5-30122A9E2BF3}">
      <dgm:prSet phldrT="[Text]" custT="1"/>
      <dgm:spPr/>
      <dgm:t>
        <a:bodyPr/>
        <a:lstStyle/>
        <a:p>
          <a:pPr>
            <a:buAutoNum type="arabicPeriod"/>
          </a:pPr>
          <a:r>
            <a:rPr lang="en-US" sz="1600" dirty="0"/>
            <a:t>1. Define the problem</a:t>
          </a:r>
        </a:p>
      </dgm:t>
    </dgm:pt>
    <dgm:pt modelId="{DC547236-7C54-4B60-9937-6A10ABEF1A10}" type="parTrans" cxnId="{38D190E0-64F3-431C-9D8A-B6545274D103}">
      <dgm:prSet/>
      <dgm:spPr/>
      <dgm:t>
        <a:bodyPr/>
        <a:lstStyle/>
        <a:p>
          <a:endParaRPr lang="en-US" sz="1600"/>
        </a:p>
      </dgm:t>
    </dgm:pt>
    <dgm:pt modelId="{BE2A74D4-245D-4A87-90DA-5C7C76E3E882}" type="sibTrans" cxnId="{38D190E0-64F3-431C-9D8A-B6545274D103}">
      <dgm:prSet/>
      <dgm:spPr/>
      <dgm:t>
        <a:bodyPr/>
        <a:lstStyle/>
        <a:p>
          <a:endParaRPr lang="en-US" sz="1600"/>
        </a:p>
      </dgm:t>
    </dgm:pt>
    <dgm:pt modelId="{33BDC67B-D4FE-4A78-9294-1595D697D4D0}">
      <dgm:prSet custT="1"/>
      <dgm:spPr/>
      <dgm:t>
        <a:bodyPr/>
        <a:lstStyle/>
        <a:p>
          <a:r>
            <a:rPr lang="en-US" sz="1600" dirty="0"/>
            <a:t>2. Devise Representation</a:t>
          </a:r>
        </a:p>
      </dgm:t>
    </dgm:pt>
    <dgm:pt modelId="{716CC421-917E-4360-B0DC-72FA97EE8EDA}" type="parTrans" cxnId="{F53CAC64-EF8F-4538-9C11-86776937978F}">
      <dgm:prSet/>
      <dgm:spPr/>
      <dgm:t>
        <a:bodyPr/>
        <a:lstStyle/>
        <a:p>
          <a:endParaRPr lang="en-US" sz="1600"/>
        </a:p>
      </dgm:t>
    </dgm:pt>
    <dgm:pt modelId="{2048A3CF-2BEF-44F2-84C9-0BA656952779}" type="sibTrans" cxnId="{F53CAC64-EF8F-4538-9C11-86776937978F}">
      <dgm:prSet/>
      <dgm:spPr/>
      <dgm:t>
        <a:bodyPr/>
        <a:lstStyle/>
        <a:p>
          <a:endParaRPr lang="en-US" sz="1600"/>
        </a:p>
      </dgm:t>
    </dgm:pt>
    <dgm:pt modelId="{2AB840FD-9670-4CE3-B4F1-79D8BD81AB3C}">
      <dgm:prSet custT="1"/>
      <dgm:spPr/>
      <dgm:t>
        <a:bodyPr/>
        <a:lstStyle/>
        <a:p>
          <a:r>
            <a:rPr lang="en-US" sz="1600" dirty="0"/>
            <a:t>3. Determine Approaches</a:t>
          </a:r>
        </a:p>
      </dgm:t>
    </dgm:pt>
    <dgm:pt modelId="{77711347-FDBD-4D6C-9382-C737E5A63C3F}" type="parTrans" cxnId="{C7CD7AB5-AC60-4946-B3FE-71E77D879721}">
      <dgm:prSet/>
      <dgm:spPr/>
      <dgm:t>
        <a:bodyPr/>
        <a:lstStyle/>
        <a:p>
          <a:endParaRPr lang="en-US" sz="1600"/>
        </a:p>
      </dgm:t>
    </dgm:pt>
    <dgm:pt modelId="{6AB3AC6F-15E1-4B64-8E20-B9118E0269C9}" type="sibTrans" cxnId="{C7CD7AB5-AC60-4946-B3FE-71E77D879721}">
      <dgm:prSet/>
      <dgm:spPr/>
      <dgm:t>
        <a:bodyPr/>
        <a:lstStyle/>
        <a:p>
          <a:endParaRPr lang="en-US" sz="1600"/>
        </a:p>
      </dgm:t>
    </dgm:pt>
    <dgm:pt modelId="{B0F89930-4BE3-49CB-9C91-60B0B6338DFE}">
      <dgm:prSet custT="1"/>
      <dgm:spPr/>
      <dgm:t>
        <a:bodyPr/>
        <a:lstStyle/>
        <a:p>
          <a:r>
            <a:rPr lang="en-US" sz="1600" dirty="0"/>
            <a:t>4. Pick Mechanism</a:t>
          </a:r>
        </a:p>
      </dgm:t>
    </dgm:pt>
    <dgm:pt modelId="{F793A9F6-0E71-4CC7-8D22-31751BD02EE6}" type="parTrans" cxnId="{8AB9B34B-B2C0-48A8-8349-487BD90E53E7}">
      <dgm:prSet/>
      <dgm:spPr/>
      <dgm:t>
        <a:bodyPr/>
        <a:lstStyle/>
        <a:p>
          <a:endParaRPr lang="en-US" sz="1600"/>
        </a:p>
      </dgm:t>
    </dgm:pt>
    <dgm:pt modelId="{4E7BC18A-2892-408F-B906-7AC74EF64605}" type="sibTrans" cxnId="{8AB9B34B-B2C0-48A8-8349-487BD90E53E7}">
      <dgm:prSet/>
      <dgm:spPr/>
      <dgm:t>
        <a:bodyPr/>
        <a:lstStyle/>
        <a:p>
          <a:endParaRPr lang="en-US" sz="1600"/>
        </a:p>
      </dgm:t>
    </dgm:pt>
    <dgm:pt modelId="{3DAC96F6-0480-425C-8C26-EFC0D67B29E4}">
      <dgm:prSet custT="1"/>
      <dgm:spPr/>
      <dgm:t>
        <a:bodyPr/>
        <a:lstStyle/>
        <a:p>
          <a:r>
            <a:rPr lang="en-US" sz="1600" dirty="0"/>
            <a:t>5. Experiment </a:t>
          </a:r>
        </a:p>
      </dgm:t>
    </dgm:pt>
    <dgm:pt modelId="{5B7D78B3-A768-4288-ACD0-0298A2CB7D50}" type="parTrans" cxnId="{201C04C7-BFA0-4741-87AD-11B049B079F4}">
      <dgm:prSet/>
      <dgm:spPr/>
      <dgm:t>
        <a:bodyPr/>
        <a:lstStyle/>
        <a:p>
          <a:endParaRPr lang="en-US" sz="1600"/>
        </a:p>
      </dgm:t>
    </dgm:pt>
    <dgm:pt modelId="{0110192A-8892-4C75-854D-149EC2CD7E2F}" type="sibTrans" cxnId="{201C04C7-BFA0-4741-87AD-11B049B079F4}">
      <dgm:prSet/>
      <dgm:spPr/>
      <dgm:t>
        <a:bodyPr/>
        <a:lstStyle/>
        <a:p>
          <a:endParaRPr lang="en-US" sz="1600"/>
        </a:p>
      </dgm:t>
    </dgm:pt>
    <dgm:pt modelId="{174478C0-B1A4-4718-A863-0CD800F6C4AD}" type="pres">
      <dgm:prSet presAssocID="{125A6822-7EEF-485B-B9ED-F156AD28635E}" presName="Name0" presStyleCnt="0">
        <dgm:presLayoutVars>
          <dgm:dir/>
          <dgm:resizeHandles val="exact"/>
        </dgm:presLayoutVars>
      </dgm:prSet>
      <dgm:spPr/>
    </dgm:pt>
    <dgm:pt modelId="{E7222549-794F-47D8-917E-2C128C142539}" type="pres">
      <dgm:prSet presAssocID="{F3A2FEA4-86A0-4599-99D5-30122A9E2BF3}" presName="parTxOnly" presStyleLbl="node1" presStyleIdx="0" presStyleCnt="5" custScaleY="102516">
        <dgm:presLayoutVars>
          <dgm:bulletEnabled val="1"/>
        </dgm:presLayoutVars>
      </dgm:prSet>
      <dgm:spPr/>
    </dgm:pt>
    <dgm:pt modelId="{ACA8008F-75C3-48B0-B461-7F5218C2977A}" type="pres">
      <dgm:prSet presAssocID="{BE2A74D4-245D-4A87-90DA-5C7C76E3E882}" presName="parSpace" presStyleCnt="0"/>
      <dgm:spPr/>
    </dgm:pt>
    <dgm:pt modelId="{EAA0B88A-F572-457B-849F-6EA398F0756D}" type="pres">
      <dgm:prSet presAssocID="{33BDC67B-D4FE-4A78-9294-1595D697D4D0}" presName="parTxOnly" presStyleLbl="node1" presStyleIdx="1" presStyleCnt="5" custScaleY="102516">
        <dgm:presLayoutVars>
          <dgm:bulletEnabled val="1"/>
        </dgm:presLayoutVars>
      </dgm:prSet>
      <dgm:spPr/>
    </dgm:pt>
    <dgm:pt modelId="{D5D5F286-5A03-45A5-9B7D-76F130CAA99D}" type="pres">
      <dgm:prSet presAssocID="{2048A3CF-2BEF-44F2-84C9-0BA656952779}" presName="parSpace" presStyleCnt="0"/>
      <dgm:spPr/>
    </dgm:pt>
    <dgm:pt modelId="{E3958E54-67F3-41AF-8080-0BB5D5120BC0}" type="pres">
      <dgm:prSet presAssocID="{2AB840FD-9670-4CE3-B4F1-79D8BD81AB3C}" presName="parTxOnly" presStyleLbl="node1" presStyleIdx="2" presStyleCnt="5" custScaleY="102516">
        <dgm:presLayoutVars>
          <dgm:bulletEnabled val="1"/>
        </dgm:presLayoutVars>
      </dgm:prSet>
      <dgm:spPr/>
    </dgm:pt>
    <dgm:pt modelId="{38A3DBDF-F29F-4616-B135-99AE0C79E17D}" type="pres">
      <dgm:prSet presAssocID="{6AB3AC6F-15E1-4B64-8E20-B9118E0269C9}" presName="parSpace" presStyleCnt="0"/>
      <dgm:spPr/>
    </dgm:pt>
    <dgm:pt modelId="{AA94C5C8-6AB3-4A54-BBE2-D3DB3FDD84B8}" type="pres">
      <dgm:prSet presAssocID="{B0F89930-4BE3-49CB-9C91-60B0B6338DFE}" presName="parTxOnly" presStyleLbl="node1" presStyleIdx="3" presStyleCnt="5" custScaleY="102516">
        <dgm:presLayoutVars>
          <dgm:bulletEnabled val="1"/>
        </dgm:presLayoutVars>
      </dgm:prSet>
      <dgm:spPr/>
    </dgm:pt>
    <dgm:pt modelId="{BA6E713B-1396-4DCE-A4B3-9275A6C14E17}" type="pres">
      <dgm:prSet presAssocID="{4E7BC18A-2892-408F-B906-7AC74EF64605}" presName="parSpace" presStyleCnt="0"/>
      <dgm:spPr/>
    </dgm:pt>
    <dgm:pt modelId="{27951E64-0B81-4A6F-BD31-6FB92D90A788}" type="pres">
      <dgm:prSet presAssocID="{3DAC96F6-0480-425C-8C26-EFC0D67B29E4}" presName="parTxOnly" presStyleLbl="node1" presStyleIdx="4" presStyleCnt="5" custScaleY="102516">
        <dgm:presLayoutVars>
          <dgm:bulletEnabled val="1"/>
        </dgm:presLayoutVars>
      </dgm:prSet>
      <dgm:spPr/>
    </dgm:pt>
  </dgm:ptLst>
  <dgm:cxnLst>
    <dgm:cxn modelId="{F53CAC64-EF8F-4538-9C11-86776937978F}" srcId="{125A6822-7EEF-485B-B9ED-F156AD28635E}" destId="{33BDC67B-D4FE-4A78-9294-1595D697D4D0}" srcOrd="1" destOrd="0" parTransId="{716CC421-917E-4360-B0DC-72FA97EE8EDA}" sibTransId="{2048A3CF-2BEF-44F2-84C9-0BA656952779}"/>
    <dgm:cxn modelId="{8AB9B34B-B2C0-48A8-8349-487BD90E53E7}" srcId="{125A6822-7EEF-485B-B9ED-F156AD28635E}" destId="{B0F89930-4BE3-49CB-9C91-60B0B6338DFE}" srcOrd="3" destOrd="0" parTransId="{F793A9F6-0E71-4CC7-8D22-31751BD02EE6}" sibTransId="{4E7BC18A-2892-408F-B906-7AC74EF64605}"/>
    <dgm:cxn modelId="{9B51E572-BB02-480C-9D0E-C24AC6A18B7D}" type="presOf" srcId="{2AB840FD-9670-4CE3-B4F1-79D8BD81AB3C}" destId="{E3958E54-67F3-41AF-8080-0BB5D5120BC0}" srcOrd="0" destOrd="0" presId="urn:microsoft.com/office/officeart/2005/8/layout/hChevron3"/>
    <dgm:cxn modelId="{D0E7705A-8959-433C-94E5-C60965C7BD5F}" type="presOf" srcId="{B0F89930-4BE3-49CB-9C91-60B0B6338DFE}" destId="{AA94C5C8-6AB3-4A54-BBE2-D3DB3FDD84B8}" srcOrd="0" destOrd="0" presId="urn:microsoft.com/office/officeart/2005/8/layout/hChevron3"/>
    <dgm:cxn modelId="{C7CD7AB5-AC60-4946-B3FE-71E77D879721}" srcId="{125A6822-7EEF-485B-B9ED-F156AD28635E}" destId="{2AB840FD-9670-4CE3-B4F1-79D8BD81AB3C}" srcOrd="2" destOrd="0" parTransId="{77711347-FDBD-4D6C-9382-C737E5A63C3F}" sibTransId="{6AB3AC6F-15E1-4B64-8E20-B9118E0269C9}"/>
    <dgm:cxn modelId="{539A42C2-A7DB-49A2-8CBC-CC46B3BCE5A4}" type="presOf" srcId="{125A6822-7EEF-485B-B9ED-F156AD28635E}" destId="{174478C0-B1A4-4718-A863-0CD800F6C4AD}" srcOrd="0" destOrd="0" presId="urn:microsoft.com/office/officeart/2005/8/layout/hChevron3"/>
    <dgm:cxn modelId="{201C04C7-BFA0-4741-87AD-11B049B079F4}" srcId="{125A6822-7EEF-485B-B9ED-F156AD28635E}" destId="{3DAC96F6-0480-425C-8C26-EFC0D67B29E4}" srcOrd="4" destOrd="0" parTransId="{5B7D78B3-A768-4288-ACD0-0298A2CB7D50}" sibTransId="{0110192A-8892-4C75-854D-149EC2CD7E2F}"/>
    <dgm:cxn modelId="{4E665AD7-E77A-4387-B586-DD4A5D4EB032}" type="presOf" srcId="{3DAC96F6-0480-425C-8C26-EFC0D67B29E4}" destId="{27951E64-0B81-4A6F-BD31-6FB92D90A788}" srcOrd="0" destOrd="0" presId="urn:microsoft.com/office/officeart/2005/8/layout/hChevron3"/>
    <dgm:cxn modelId="{506656DA-C44E-421D-BE69-5F7E59D9C0D9}" type="presOf" srcId="{33BDC67B-D4FE-4A78-9294-1595D697D4D0}" destId="{EAA0B88A-F572-457B-849F-6EA398F0756D}" srcOrd="0" destOrd="0" presId="urn:microsoft.com/office/officeart/2005/8/layout/hChevron3"/>
    <dgm:cxn modelId="{38D190E0-64F3-431C-9D8A-B6545274D103}" srcId="{125A6822-7EEF-485B-B9ED-F156AD28635E}" destId="{F3A2FEA4-86A0-4599-99D5-30122A9E2BF3}" srcOrd="0" destOrd="0" parTransId="{DC547236-7C54-4B60-9937-6A10ABEF1A10}" sibTransId="{BE2A74D4-245D-4A87-90DA-5C7C76E3E882}"/>
    <dgm:cxn modelId="{E69134F2-9C77-46A0-B192-30611295BA46}" type="presOf" srcId="{F3A2FEA4-86A0-4599-99D5-30122A9E2BF3}" destId="{E7222549-794F-47D8-917E-2C128C142539}" srcOrd="0" destOrd="0" presId="urn:microsoft.com/office/officeart/2005/8/layout/hChevron3"/>
    <dgm:cxn modelId="{8F54E385-7A35-4CA8-8003-57FB9FC73E3C}" type="presParOf" srcId="{174478C0-B1A4-4718-A863-0CD800F6C4AD}" destId="{E7222549-794F-47D8-917E-2C128C142539}" srcOrd="0" destOrd="0" presId="urn:microsoft.com/office/officeart/2005/8/layout/hChevron3"/>
    <dgm:cxn modelId="{8799456F-2F52-4776-91F6-C7BDD8385446}" type="presParOf" srcId="{174478C0-B1A4-4718-A863-0CD800F6C4AD}" destId="{ACA8008F-75C3-48B0-B461-7F5218C2977A}" srcOrd="1" destOrd="0" presId="urn:microsoft.com/office/officeart/2005/8/layout/hChevron3"/>
    <dgm:cxn modelId="{81E6C36A-4057-4F1C-9E96-B26764A0DAE3}" type="presParOf" srcId="{174478C0-B1A4-4718-A863-0CD800F6C4AD}" destId="{EAA0B88A-F572-457B-849F-6EA398F0756D}" srcOrd="2" destOrd="0" presId="urn:microsoft.com/office/officeart/2005/8/layout/hChevron3"/>
    <dgm:cxn modelId="{C56A386A-8ABE-41FE-AD8A-9D6344738EDF}" type="presParOf" srcId="{174478C0-B1A4-4718-A863-0CD800F6C4AD}" destId="{D5D5F286-5A03-45A5-9B7D-76F130CAA99D}" srcOrd="3" destOrd="0" presId="urn:microsoft.com/office/officeart/2005/8/layout/hChevron3"/>
    <dgm:cxn modelId="{1333AA92-5782-4028-926E-5A62BAE77A96}" type="presParOf" srcId="{174478C0-B1A4-4718-A863-0CD800F6C4AD}" destId="{E3958E54-67F3-41AF-8080-0BB5D5120BC0}" srcOrd="4" destOrd="0" presId="urn:microsoft.com/office/officeart/2005/8/layout/hChevron3"/>
    <dgm:cxn modelId="{6F9B6969-A3C3-47F2-AA17-FD0CBB0D1353}" type="presParOf" srcId="{174478C0-B1A4-4718-A863-0CD800F6C4AD}" destId="{38A3DBDF-F29F-4616-B135-99AE0C79E17D}" srcOrd="5" destOrd="0" presId="urn:microsoft.com/office/officeart/2005/8/layout/hChevron3"/>
    <dgm:cxn modelId="{1EDB0A31-9FC3-4E65-A760-E2EB43C15CB0}" type="presParOf" srcId="{174478C0-B1A4-4718-A863-0CD800F6C4AD}" destId="{AA94C5C8-6AB3-4A54-BBE2-D3DB3FDD84B8}" srcOrd="6" destOrd="0" presId="urn:microsoft.com/office/officeart/2005/8/layout/hChevron3"/>
    <dgm:cxn modelId="{4A463326-3BDA-4AB3-908E-85E1D17AF7B6}" type="presParOf" srcId="{174478C0-B1A4-4718-A863-0CD800F6C4AD}" destId="{BA6E713B-1396-4DCE-A4B3-9275A6C14E17}" srcOrd="7" destOrd="0" presId="urn:microsoft.com/office/officeart/2005/8/layout/hChevron3"/>
    <dgm:cxn modelId="{9EF74F1B-DDBF-4256-AEEB-C6A7A43C2537}" type="presParOf" srcId="{174478C0-B1A4-4718-A863-0CD800F6C4AD}" destId="{27951E64-0B81-4A6F-BD31-6FB92D90A7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2549-794F-47D8-917E-2C128C142539}">
      <dsp:nvSpPr>
        <dsp:cNvPr id="0" name=""/>
        <dsp:cNvSpPr/>
      </dsp:nvSpPr>
      <dsp:spPr>
        <a:xfrm>
          <a:off x="1451" y="2129130"/>
          <a:ext cx="2829815" cy="11604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Define the problem</a:t>
          </a:r>
        </a:p>
      </dsp:txBody>
      <dsp:txXfrm>
        <a:off x="1451" y="2129130"/>
        <a:ext cx="2539714" cy="1160405"/>
      </dsp:txXfrm>
    </dsp:sp>
    <dsp:sp modelId="{EAA0B88A-F572-457B-849F-6EA398F0756D}">
      <dsp:nvSpPr>
        <dsp:cNvPr id="0" name=""/>
        <dsp:cNvSpPr/>
      </dsp:nvSpPr>
      <dsp:spPr>
        <a:xfrm>
          <a:off x="2265303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Devise Representation</a:t>
          </a:r>
        </a:p>
      </dsp:txBody>
      <dsp:txXfrm>
        <a:off x="2845506" y="2129130"/>
        <a:ext cx="1669410" cy="1160405"/>
      </dsp:txXfrm>
    </dsp:sp>
    <dsp:sp modelId="{E3958E54-67F3-41AF-8080-0BB5D5120BC0}">
      <dsp:nvSpPr>
        <dsp:cNvPr id="0" name=""/>
        <dsp:cNvSpPr/>
      </dsp:nvSpPr>
      <dsp:spPr>
        <a:xfrm>
          <a:off x="4529155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Determine Approaches</a:t>
          </a:r>
        </a:p>
      </dsp:txBody>
      <dsp:txXfrm>
        <a:off x="5109358" y="2129130"/>
        <a:ext cx="1669410" cy="1160405"/>
      </dsp:txXfrm>
    </dsp:sp>
    <dsp:sp modelId="{AA94C5C8-6AB3-4A54-BBE2-D3DB3FDD84B8}">
      <dsp:nvSpPr>
        <dsp:cNvPr id="0" name=""/>
        <dsp:cNvSpPr/>
      </dsp:nvSpPr>
      <dsp:spPr>
        <a:xfrm>
          <a:off x="6793007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Pick Mechanism</a:t>
          </a:r>
        </a:p>
      </dsp:txBody>
      <dsp:txXfrm>
        <a:off x="7373210" y="2129130"/>
        <a:ext cx="1669410" cy="1160405"/>
      </dsp:txXfrm>
    </dsp:sp>
    <dsp:sp modelId="{27951E64-0B81-4A6F-BD31-6FB92D90A788}">
      <dsp:nvSpPr>
        <dsp:cNvPr id="0" name=""/>
        <dsp:cNvSpPr/>
      </dsp:nvSpPr>
      <dsp:spPr>
        <a:xfrm>
          <a:off x="9056859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Experiment </a:t>
          </a:r>
        </a:p>
      </dsp:txBody>
      <dsp:txXfrm>
        <a:off x="9637062" y="2129130"/>
        <a:ext cx="1669410" cy="116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70s: Game play (chess play)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marL="228600" indent="-228600">
              <a:buAutoNum type="arabicPeriod"/>
            </a:pPr>
            <a:r>
              <a:rPr lang="en-US" dirty="0"/>
              <a:t>Speech to text, multiple languages.</a:t>
            </a:r>
          </a:p>
          <a:p>
            <a:pPr marL="228600" indent="-228600">
              <a:buAutoNum type="arabicPeriod"/>
            </a:pPr>
            <a:r>
              <a:rPr lang="en-US" dirty="0"/>
              <a:t>Computer Vision, relationship (walk dogs)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many planes are needed? 4?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 is Left to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wrong, such as the piece of package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 Math We Trust</a:t>
            </a:r>
            <a:br>
              <a:rPr lang="en-US" dirty="0"/>
            </a:br>
            <a:r>
              <a:rPr lang="en-US" sz="7200" b="1" dirty="0"/>
              <a:t>Artificial Intelligence/ML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Marr’s Theory – AI Approach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EF2F03-453E-4DDD-B638-E8891D864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849398"/>
              </p:ext>
            </p:extLst>
          </p:nvPr>
        </p:nvGraphicFramePr>
        <p:xfrm>
          <a:off x="254568" y="758673"/>
          <a:ext cx="11888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8CC703C6-34DA-483C-A1DA-F04BB23917B5}"/>
              </a:ext>
            </a:extLst>
          </p:cNvPr>
          <p:cNvSpPr/>
          <p:nvPr/>
        </p:nvSpPr>
        <p:spPr>
          <a:xfrm rot="10800000">
            <a:off x="3913094" y="2150194"/>
            <a:ext cx="1727947" cy="6656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3F48EEC-8236-4A09-AE30-7EEB2874082D}"/>
              </a:ext>
            </a:extLst>
          </p:cNvPr>
          <p:cNvSpPr/>
          <p:nvPr/>
        </p:nvSpPr>
        <p:spPr>
          <a:xfrm rot="10800000">
            <a:off x="6299947" y="2150195"/>
            <a:ext cx="1727947" cy="6656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3FBBC2E-8C9B-4293-993F-38331847B7F1}"/>
              </a:ext>
            </a:extLst>
          </p:cNvPr>
          <p:cNvSpPr/>
          <p:nvPr/>
        </p:nvSpPr>
        <p:spPr>
          <a:xfrm rot="10800000">
            <a:off x="8583706" y="2150194"/>
            <a:ext cx="1727947" cy="66563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BBFFBF2-E0FE-4F71-BC69-9EB363793317}"/>
              </a:ext>
            </a:extLst>
          </p:cNvPr>
          <p:cNvSpPr/>
          <p:nvPr/>
        </p:nvSpPr>
        <p:spPr>
          <a:xfrm rot="10800000" flipV="1">
            <a:off x="3913093" y="4255997"/>
            <a:ext cx="4208930" cy="5746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14F3546E-1D44-4039-90C5-D785271EEA6C}"/>
              </a:ext>
            </a:extLst>
          </p:cNvPr>
          <p:cNvSpPr/>
          <p:nvPr/>
        </p:nvSpPr>
        <p:spPr>
          <a:xfrm rot="10800000" flipV="1">
            <a:off x="6246160" y="4255996"/>
            <a:ext cx="4289610" cy="574649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0F87-01D7-40F5-B6AD-B4DCEC973379}"/>
              </a:ext>
            </a:extLst>
          </p:cNvPr>
          <p:cNvSpPr txBox="1"/>
          <p:nvPr/>
        </p:nvSpPr>
        <p:spPr>
          <a:xfrm>
            <a:off x="820271" y="1551369"/>
            <a:ext cx="11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7B27A-6063-4850-A8F8-F7DE59077383}"/>
              </a:ext>
            </a:extLst>
          </p:cNvPr>
          <p:cNvSpPr txBox="1"/>
          <p:nvPr/>
        </p:nvSpPr>
        <p:spPr>
          <a:xfrm>
            <a:off x="2707341" y="1551369"/>
            <a:ext cx="2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0D9C-68EF-403C-ACCC-AD475CFF459E}"/>
              </a:ext>
            </a:extLst>
          </p:cNvPr>
          <p:cNvSpPr txBox="1"/>
          <p:nvPr/>
        </p:nvSpPr>
        <p:spPr>
          <a:xfrm>
            <a:off x="7394761" y="1551369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734728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AI are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50018" y="707899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7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107" y="764672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815895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A108A2-E195-4CD7-86A3-9F81263A203A}"/>
              </a:ext>
            </a:extLst>
          </p:cNvPr>
          <p:cNvCxnSpPr>
            <a:cxnSpLocks/>
          </p:cNvCxnSpPr>
          <p:nvPr/>
        </p:nvCxnSpPr>
        <p:spPr>
          <a:xfrm>
            <a:off x="9081004" y="1961230"/>
            <a:ext cx="0" cy="439417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C541FB-9438-42F6-9736-41F6B55767F3}"/>
              </a:ext>
            </a:extLst>
          </p:cNvPr>
          <p:cNvCxnSpPr>
            <a:cxnSpLocks/>
          </p:cNvCxnSpPr>
          <p:nvPr/>
        </p:nvCxnSpPr>
        <p:spPr>
          <a:xfrm>
            <a:off x="6779172" y="5071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7693-704B-469F-8659-DA1EC8CFA17A}"/>
              </a:ext>
            </a:extLst>
          </p:cNvPr>
          <p:cNvCxnSpPr>
            <a:cxnSpLocks/>
          </p:cNvCxnSpPr>
          <p:nvPr/>
        </p:nvCxnSpPr>
        <p:spPr>
          <a:xfrm>
            <a:off x="9075529" y="4309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67" y="3508647"/>
            <a:ext cx="5299383" cy="31073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 (</a:t>
            </a:r>
            <a:r>
              <a:rPr lang="en-US" sz="1800" b="1" dirty="0"/>
              <a:t>Game Play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r>
              <a:rPr lang="en-US" sz="1800" dirty="0"/>
              <a:t>2020s … (challenges facing)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48929" y="179069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models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Class-1: Introduction to ML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4ECAC-BD3F-407E-A12A-D0F42C3D4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88" r="18978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solidFill>
                  <a:srgbClr val="000000"/>
                </a:solidFill>
              </a:rPr>
              <a:t>Is this thing a cheetah?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Rule based “expert” system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Hair (R1) -&gt; Mammal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Claws, Teeth, forward point eyes (R2) - Animal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Eat meat (R3) -&gt; Carnivore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Run fast (R4)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Through Gate Tree -&gt; Cheetah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87" y="1152413"/>
            <a:ext cx="10360517" cy="455317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Allocations/Scheduling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03750" y="1902779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value lines)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it takes?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1752</Words>
  <Application>Microsoft Office PowerPoint</Application>
  <PresentationFormat>Widescreen</PresentationFormat>
  <Paragraphs>480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In Math We Trust Artificial Intelligence/ML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Math We Trust Artificial Intelligence/ML</dc:title>
  <dc:creator>Ren Shan</dc:creator>
  <cp:lastModifiedBy>Ren Shan</cp:lastModifiedBy>
  <cp:revision>15</cp:revision>
  <dcterms:created xsi:type="dcterms:W3CDTF">2020-06-28T11:40:06Z</dcterms:created>
  <dcterms:modified xsi:type="dcterms:W3CDTF">2020-06-28T19:58:30Z</dcterms:modified>
</cp:coreProperties>
</file>