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85" r:id="rId6"/>
    <p:sldId id="296" r:id="rId7"/>
    <p:sldId id="260" r:id="rId8"/>
    <p:sldId id="289" r:id="rId9"/>
    <p:sldId id="291" r:id="rId10"/>
    <p:sldId id="293" r:id="rId11"/>
    <p:sldId id="292" r:id="rId12"/>
    <p:sldId id="290" r:id="rId13"/>
    <p:sldId id="258" r:id="rId14"/>
    <p:sldId id="288" r:id="rId15"/>
    <p:sldId id="257" r:id="rId16"/>
    <p:sldId id="267" r:id="rId17"/>
    <p:sldId id="261" r:id="rId18"/>
    <p:sldId id="269" r:id="rId19"/>
    <p:sldId id="270" r:id="rId20"/>
    <p:sldId id="268" r:id="rId21"/>
    <p:sldId id="271" r:id="rId22"/>
    <p:sldId id="272" r:id="rId23"/>
    <p:sldId id="273" r:id="rId24"/>
    <p:sldId id="274" r:id="rId25"/>
    <p:sldId id="275" r:id="rId26"/>
    <p:sldId id="262" r:id="rId27"/>
    <p:sldId id="277" r:id="rId28"/>
    <p:sldId id="278" r:id="rId29"/>
    <p:sldId id="263" r:id="rId30"/>
    <p:sldId id="279" r:id="rId31"/>
    <p:sldId id="280" r:id="rId32"/>
    <p:sldId id="276" r:id="rId33"/>
    <p:sldId id="283" r:id="rId34"/>
    <p:sldId id="281" r:id="rId35"/>
    <p:sldId id="284" r:id="rId36"/>
    <p:sldId id="282" r:id="rId37"/>
    <p:sldId id="264" r:id="rId38"/>
    <p:sldId id="265" r:id="rId39"/>
    <p:sldId id="287" r:id="rId40"/>
    <p:sldId id="266" r:id="rId41"/>
    <p:sldId id="294" r:id="rId42"/>
    <p:sldId id="295" r:id="rId43"/>
    <p:sldId id="297" r:id="rId44"/>
    <p:sldId id="28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47" d="100"/>
          <a:sy n="47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r>
              <a:rPr lang="en-US" sz="6200" dirty="0"/>
              <a:t/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731998"/>
            <a:ext cx="5299383" cy="27149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(“Expert” System)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93271" y="199912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14226-73D0-4FF0-956C-B62212123485}"/>
              </a:ext>
            </a:extLst>
          </p:cNvPr>
          <p:cNvCxnSpPr>
            <a:cxnSpLocks/>
          </p:cNvCxnSpPr>
          <p:nvPr/>
        </p:nvCxnSpPr>
        <p:spPr>
          <a:xfrm>
            <a:off x="5532472" y="4550418"/>
            <a:ext cx="359570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Available color (domain): 4</a:t>
            </a:r>
          </a:p>
          <a:p>
            <a:pPr algn="l"/>
            <a:r>
              <a:rPr lang="en-US" sz="4800" dirty="0" smtClean="0"/>
              <a:t>State next to each other: different color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</a:t>
            </a:r>
            <a:r>
              <a:rPr lang="en-US" sz="3600" dirty="0" smtClean="0"/>
              <a:t>Coloring USA Maps</a:t>
            </a:r>
            <a:endParaRPr lang="en-US" sz="3600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RGBY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Rule based “expert” system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Hair (R1) -&gt; Mammal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Claws, Teeth, forward point eyes (R2) - Animal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Meat eat (R3) -&gt; Carnivore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Run fast (R4) </a:t>
            </a:r>
          </a:p>
          <a:p>
            <a:pPr algn="l"/>
            <a:r>
              <a:rPr lang="en-US" sz="3200" dirty="0"/>
              <a:t>Through Gate Tree -&gt; Cheetah</a:t>
            </a:r>
          </a:p>
          <a:p>
            <a:pPr algn="l"/>
            <a:endParaRPr lang="en-US" sz="3200" dirty="0"/>
          </a:p>
          <a:p>
            <a:pPr algn="l"/>
            <a:r>
              <a:rPr lang="en-US" sz="4900" dirty="0"/>
              <a:t>“Can the system answer questions of its own behaviors?”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79422" y="1894155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</a:t>
            </a:r>
            <a:r>
              <a:rPr lang="en-US" sz="4900" dirty="0" err="1"/>
              <a:t>valuelines</a:t>
            </a:r>
            <a:r>
              <a:rPr lang="en-US" sz="49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involved?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2000s AI/ML approach is totally different.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9281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1924</Words>
  <Application>Microsoft Office PowerPoint</Application>
  <PresentationFormat>Widescreen</PresentationFormat>
  <Paragraphs>446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Shan, Ren</cp:lastModifiedBy>
  <cp:revision>59</cp:revision>
  <dcterms:created xsi:type="dcterms:W3CDTF">2020-06-15T11:55:48Z</dcterms:created>
  <dcterms:modified xsi:type="dcterms:W3CDTF">2020-06-26T19:58:53Z</dcterms:modified>
</cp:coreProperties>
</file>