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60" r:id="rId6"/>
    <p:sldId id="258" r:id="rId7"/>
    <p:sldId id="257" r:id="rId8"/>
    <p:sldId id="267" r:id="rId9"/>
    <p:sldId id="261" r:id="rId10"/>
    <p:sldId id="269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62" r:id="rId19"/>
    <p:sldId id="277" r:id="rId20"/>
    <p:sldId id="278" r:id="rId21"/>
    <p:sldId id="263" r:id="rId22"/>
    <p:sldId id="279" r:id="rId23"/>
    <p:sldId id="280" r:id="rId24"/>
    <p:sldId id="276" r:id="rId25"/>
    <p:sldId id="283" r:id="rId26"/>
    <p:sldId id="281" r:id="rId27"/>
    <p:sldId id="284" r:id="rId28"/>
    <p:sldId id="282" r:id="rId29"/>
    <p:sldId id="264" r:id="rId30"/>
    <p:sldId id="265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69" d="100"/>
          <a:sy n="69" d="100"/>
        </p:scale>
        <p:origin x="45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57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What is Classification?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Types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Terminologies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Entropy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Credit Risk Detection Use-case</a:t>
            </a:r>
            <a:r>
              <a:rPr lang="en-US" sz="33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algn="l"/>
            <a:r>
              <a:rPr lang="en-US" sz="6200" dirty="0"/>
              <a:t>Types of Clustering </a:t>
            </a:r>
          </a:p>
          <a:p>
            <a:pPr algn="l"/>
            <a:r>
              <a:rPr lang="en-US" sz="6200" dirty="0"/>
              <a:t>K-Means Clustering </a:t>
            </a:r>
          </a:p>
          <a:p>
            <a:pPr algn="l"/>
            <a:r>
              <a:rPr lang="en-US" sz="6200" dirty="0"/>
              <a:t>K-Means Working </a:t>
            </a:r>
          </a:p>
          <a:p>
            <a:pPr algn="l"/>
            <a:r>
              <a:rPr lang="en-US" sz="6200" dirty="0"/>
              <a:t>Pros &amp; Cons of K-Means Clustering </a:t>
            </a:r>
          </a:p>
          <a:p>
            <a:pPr algn="l"/>
            <a:r>
              <a:rPr lang="en-US" sz="62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algn="l"/>
            <a:r>
              <a:rPr lang="en-US" sz="6200" dirty="0"/>
              <a:t>Association Rule Mining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Demo </a:t>
            </a:r>
          </a:p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  <a:p>
            <a:pPr algn="l"/>
            <a:r>
              <a:rPr lang="en-US" sz="6200" dirty="0"/>
              <a:t>Who is a ML Engineer? </a:t>
            </a:r>
          </a:p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 dirty="0"/>
              <a:t>Machine Learning Interview Questions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1158</Words>
  <Application>Microsoft Office PowerPoint</Application>
  <PresentationFormat>Widescreen</PresentationFormat>
  <Paragraphs>319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Ren Shan</cp:lastModifiedBy>
  <cp:revision>25</cp:revision>
  <dcterms:created xsi:type="dcterms:W3CDTF">2020-06-15T11:55:48Z</dcterms:created>
  <dcterms:modified xsi:type="dcterms:W3CDTF">2020-06-21T14:25:39Z</dcterms:modified>
</cp:coreProperties>
</file>