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9" r:id="rId23"/>
    <p:sldId id="281" r:id="rId24"/>
    <p:sldId id="280" r:id="rId25"/>
    <p:sldId id="276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63" d="100"/>
          <a:sy n="63" d="100"/>
        </p:scale>
        <p:origin x="75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401118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97dfd74-0758-4aac-b7c3-4f13d10397e8"/>
    <ds:schemaRef ds:uri="851bce1a-01c5-49d9-967d-64af5945ebe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962</Words>
  <Application>Microsoft Office PowerPoint</Application>
  <PresentationFormat>Widescreen</PresentationFormat>
  <Paragraphs>286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16</cp:revision>
  <dcterms:created xsi:type="dcterms:W3CDTF">2020-06-15T11:55:48Z</dcterms:created>
  <dcterms:modified xsi:type="dcterms:W3CDTF">2020-06-21T00:46:15Z</dcterms:modified>
</cp:coreProperties>
</file>