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296" r:id="rId6"/>
    <p:sldId id="260" r:id="rId7"/>
    <p:sldId id="285" r:id="rId8"/>
    <p:sldId id="289" r:id="rId9"/>
    <p:sldId id="291" r:id="rId10"/>
    <p:sldId id="293" r:id="rId11"/>
    <p:sldId id="292" r:id="rId12"/>
    <p:sldId id="290" r:id="rId13"/>
    <p:sldId id="258" r:id="rId14"/>
    <p:sldId id="288" r:id="rId15"/>
    <p:sldId id="257" r:id="rId16"/>
    <p:sldId id="267" r:id="rId17"/>
    <p:sldId id="261" r:id="rId18"/>
    <p:sldId id="269" r:id="rId19"/>
    <p:sldId id="270" r:id="rId20"/>
    <p:sldId id="268" r:id="rId21"/>
    <p:sldId id="271" r:id="rId22"/>
    <p:sldId id="272" r:id="rId23"/>
    <p:sldId id="273" r:id="rId24"/>
    <p:sldId id="274" r:id="rId25"/>
    <p:sldId id="275" r:id="rId26"/>
    <p:sldId id="262" r:id="rId27"/>
    <p:sldId id="277" r:id="rId28"/>
    <p:sldId id="278" r:id="rId29"/>
    <p:sldId id="263" r:id="rId30"/>
    <p:sldId id="279" r:id="rId31"/>
    <p:sldId id="280" r:id="rId32"/>
    <p:sldId id="276" r:id="rId33"/>
    <p:sldId id="283" r:id="rId34"/>
    <p:sldId id="281" r:id="rId35"/>
    <p:sldId id="284" r:id="rId36"/>
    <p:sldId id="282" r:id="rId37"/>
    <p:sldId id="264" r:id="rId38"/>
    <p:sldId id="265" r:id="rId39"/>
    <p:sldId id="287" r:id="rId40"/>
    <p:sldId id="299" r:id="rId41"/>
    <p:sldId id="266" r:id="rId42"/>
    <p:sldId id="294" r:id="rId43"/>
    <p:sldId id="295" r:id="rId44"/>
    <p:sldId id="297" r:id="rId45"/>
    <p:sldId id="298" r:id="rId46"/>
    <p:sldId id="28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43" autoAdjust="0"/>
  </p:normalViewPr>
  <p:slideViewPr>
    <p:cSldViewPr snapToGrid="0">
      <p:cViewPr varScale="1">
        <p:scale>
          <a:sx n="71" d="100"/>
          <a:sy n="71" d="100"/>
        </p:scale>
        <p:origin x="66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80-90s: </a:t>
            </a:r>
            <a:r>
              <a:rPr lang="en-US" sz="1200" dirty="0"/>
              <a:t>Guzman-&gt;Huffman-&gt;Waltz (decision tree, SVM)</a:t>
            </a:r>
          </a:p>
          <a:p>
            <a:r>
              <a:rPr lang="en-US" dirty="0"/>
              <a:t>2012: Alex </a:t>
            </a:r>
            <a:r>
              <a:rPr lang="en-US" dirty="0" err="1"/>
              <a:t>Krizhevsky</a:t>
            </a:r>
            <a:r>
              <a:rPr lang="en-US" dirty="0"/>
              <a:t> – University of Toronto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How to tell animal is a cheetah: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(Scalar) vs. Ordinal Data (Vector)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Variability (spread) </a:t>
            </a:r>
          </a:p>
          <a:p>
            <a:pPr algn="l"/>
            <a:r>
              <a:rPr lang="en-US" sz="3600" dirty="0"/>
              <a:t>	Maximum, Average, Minimum, …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(in increasing ranking order)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1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29" y="3731998"/>
            <a:ext cx="5299383" cy="27149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</a:t>
            </a:r>
            <a:r>
              <a:rPr lang="en-US" sz="1800" b="1" dirty="0"/>
              <a:t>“Expert” System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</a:t>
            </a:r>
            <a:r>
              <a:rPr lang="en-US" sz="1800" b="1" dirty="0"/>
              <a:t>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693271" y="1999128"/>
            <a:ext cx="5110705" cy="186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models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Neural Network Intro</a:t>
            </a:r>
          </a:p>
        </p:txBody>
      </p:sp>
    </p:spTree>
    <p:extLst>
      <p:ext uri="{BB962C8B-B14F-4D97-AF65-F5344CB8AC3E}">
        <p14:creationId xmlns:p14="http://schemas.microsoft.com/office/powerpoint/2010/main" val="2144802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Look Ahead as far as Possible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56E86E-30CF-45A6-BB20-CCDE1F9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10501-A78B-4675-A1CA-259C048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46"/>
            <a:ext cx="12192000" cy="6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Guzman-&gt;Huffman-&gt;Waltz</a:t>
            </a:r>
          </a:p>
          <a:p>
            <a:pPr algn="l"/>
            <a:r>
              <a:rPr lang="en-US" sz="4800" dirty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Interpreting Line Drawings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00779" y="2671555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69" y="3357965"/>
            <a:ext cx="3626000" cy="3021667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248798"/>
            <a:ext cx="7165072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Assumptions:</a:t>
            </a:r>
          </a:p>
          <a:p>
            <a:pPr marL="342900" indent="-342900" algn="l">
              <a:buAutoNum type="arabicPeriod"/>
            </a:pPr>
            <a:r>
              <a:rPr lang="en-US" dirty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dirty="0"/>
              <a:t>Trihedral + 3 Faces </a:t>
            </a:r>
          </a:p>
          <a:p>
            <a:pPr algn="l"/>
            <a:r>
              <a:rPr lang="en-US" dirty="0"/>
              <a:t>3.    Convex/Concave/Boundary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672" y="5101433"/>
            <a:ext cx="7165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Terminologies:</a:t>
            </a:r>
          </a:p>
          <a:p>
            <a:r>
              <a:rPr lang="en-US" sz="2800" dirty="0"/>
              <a:t>Vertexes		Junctions</a:t>
            </a:r>
          </a:p>
          <a:p>
            <a:r>
              <a:rPr lang="en-US" sz="2800" dirty="0"/>
              <a:t>Edges		Lines</a:t>
            </a:r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11068334" cy="231696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Available color (domain): 4</a:t>
            </a:r>
          </a:p>
          <a:p>
            <a:pPr algn="l"/>
            <a:r>
              <a:rPr lang="en-US" sz="4800" dirty="0"/>
              <a:t>States next to each other: different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Coloring USA Maps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19650" y="4589597"/>
            <a:ext cx="2661557" cy="19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RGBY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81207" y="4589595"/>
            <a:ext cx="1556657" cy="19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6307" y="3305078"/>
            <a:ext cx="1409700" cy="128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9650" y="3634373"/>
            <a:ext cx="1556657" cy="95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4135" y="4589596"/>
            <a:ext cx="1665515" cy="1910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91242" y="65146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390230" y="3305078"/>
            <a:ext cx="5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7822396" y="36343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AK</a:t>
            </a:r>
          </a:p>
        </p:txBody>
      </p:sp>
    </p:spTree>
    <p:extLst>
      <p:ext uri="{BB962C8B-B14F-4D97-AF65-F5344CB8AC3E}">
        <p14:creationId xmlns:p14="http://schemas.microsoft.com/office/powerpoint/2010/main" val="1130125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0"/>
            <a:ext cx="11068334" cy="45531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800" dirty="0"/>
              <a:t>F1: BOS -&gt; JFK </a:t>
            </a:r>
          </a:p>
          <a:p>
            <a:pPr algn="l"/>
            <a:r>
              <a:rPr lang="en-US" sz="4800" dirty="0"/>
              <a:t>F2:              JFK-&gt;BOS</a:t>
            </a:r>
          </a:p>
          <a:p>
            <a:pPr algn="l"/>
            <a:r>
              <a:rPr lang="en-US" sz="4800" dirty="0"/>
              <a:t>F3:                        BOS -&gt; JFK</a:t>
            </a:r>
          </a:p>
          <a:p>
            <a:pPr algn="l"/>
            <a:r>
              <a:rPr lang="en-US" sz="4800" dirty="0"/>
              <a:t>F4:                                     JFK-&gt;BOS</a:t>
            </a:r>
          </a:p>
          <a:p>
            <a:pPr algn="l"/>
            <a:r>
              <a:rPr lang="en-US" sz="4800" dirty="0"/>
              <a:t>F5: BOS -------------------------------</a:t>
            </a:r>
            <a:r>
              <a:rPr lang="en-US" sz="4800" dirty="0">
                <a:sym typeface="Wingdings" panose="05000000000000000000" pitchFamily="2" charset="2"/>
              </a:rPr>
              <a:t> LAX</a:t>
            </a:r>
            <a:endParaRPr lang="en-US" sz="4800" dirty="0"/>
          </a:p>
          <a:p>
            <a:pPr algn="l"/>
            <a:r>
              <a:rPr lang="en-US" sz="4800" dirty="0"/>
              <a:t>How many planes are needed? 4?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Resource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4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Rule based “expert” system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Hair (R1) -&gt; Mammal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Claws, Teeth, forward point eyes (R2) - Animal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Meat eat (R3) -&gt; Carnivore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Run fast (R4) </a:t>
            </a:r>
          </a:p>
          <a:p>
            <a:pPr algn="l"/>
            <a:r>
              <a:rPr lang="en-US" sz="3200" dirty="0"/>
              <a:t>Through Gate Tree -&gt; Cheetah</a:t>
            </a:r>
          </a:p>
          <a:p>
            <a:pPr algn="l"/>
            <a:endParaRPr lang="en-US" sz="3200" dirty="0"/>
          </a:p>
          <a:p>
            <a:pPr algn="l"/>
            <a:r>
              <a:rPr lang="en-US" sz="4900" dirty="0"/>
              <a:t>“Can the system answer questions of its own behaviors?”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79422" y="1894155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</a:t>
            </a:r>
            <a:r>
              <a:rPr lang="en-US" sz="4900" dirty="0" err="1"/>
              <a:t>valuelines</a:t>
            </a:r>
            <a:r>
              <a:rPr lang="en-US" sz="4900" dirty="0"/>
              <a:t>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involved?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2015s AI/ML approach is totally different.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92813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1686</Words>
  <Application>Microsoft Office PowerPoint</Application>
  <PresentationFormat>Widescreen</PresentationFormat>
  <Paragraphs>459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AI/ML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65</cp:revision>
  <dcterms:created xsi:type="dcterms:W3CDTF">2020-06-15T11:55:48Z</dcterms:created>
  <dcterms:modified xsi:type="dcterms:W3CDTF">2020-06-27T15:58:08Z</dcterms:modified>
</cp:coreProperties>
</file>