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60" r:id="rId7"/>
    <p:sldId id="257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43" autoAdjust="0"/>
  </p:normalViewPr>
  <p:slideViewPr>
    <p:cSldViewPr snapToGrid="0">
      <p:cViewPr varScale="1">
        <p:scale>
          <a:sx n="75" d="100"/>
          <a:sy n="75" d="100"/>
        </p:scale>
        <p:origin x="6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  <a:p>
            <a:pPr algn="l"/>
            <a:r>
              <a:rPr lang="en-US" sz="6200" dirty="0"/>
              <a:t>Who is a ML Engineer? </a:t>
            </a:r>
          </a:p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 dirty="0"/>
              <a:t>Machine Learning Interview Questions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Type of ML: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r="3557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 fontScale="625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  <a:p>
            <a:pPr algn="l"/>
            <a:r>
              <a:rPr lang="en-US" sz="6200" dirty="0"/>
              <a:t>Stats &amp; Probability for Machine Learning </a:t>
            </a:r>
          </a:p>
          <a:p>
            <a:pPr algn="l"/>
            <a:r>
              <a:rPr lang="en-US" sz="6200" dirty="0"/>
              <a:t>Categories of Data </a:t>
            </a:r>
          </a:p>
          <a:p>
            <a:pPr algn="l"/>
            <a:r>
              <a:rPr lang="en-US" sz="6200" dirty="0"/>
              <a:t>Qualitative Data </a:t>
            </a:r>
          </a:p>
          <a:p>
            <a:pPr algn="l"/>
            <a:r>
              <a:rPr lang="en-US" sz="6200" dirty="0"/>
              <a:t>Quantitative Data </a:t>
            </a:r>
          </a:p>
          <a:p>
            <a:pPr algn="l"/>
            <a:r>
              <a:rPr lang="en-US" sz="6200" dirty="0"/>
              <a:t>What is Statistics? </a:t>
            </a:r>
          </a:p>
          <a:p>
            <a:pPr algn="l"/>
            <a:r>
              <a:rPr lang="en-US" sz="6200" dirty="0"/>
              <a:t>Statistics Terminologies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6200" dirty="0"/>
              <a:t>Sampling Techniques </a:t>
            </a:r>
          </a:p>
          <a:p>
            <a:pPr lvl="1" algn="l"/>
            <a:r>
              <a:rPr lang="en-US" sz="5800" dirty="0"/>
              <a:t>Random Sampling </a:t>
            </a:r>
          </a:p>
          <a:p>
            <a:pPr lvl="1" algn="l"/>
            <a:r>
              <a:rPr lang="en-US" sz="5800" dirty="0"/>
              <a:t>Systematic Sampling </a:t>
            </a:r>
          </a:p>
          <a:p>
            <a:pPr lvl="1" algn="l"/>
            <a:r>
              <a:rPr lang="en-US" sz="5800" dirty="0"/>
              <a:t>Stratified Sampling </a:t>
            </a:r>
          </a:p>
          <a:p>
            <a:pPr algn="l"/>
            <a:r>
              <a:rPr lang="en-US" sz="6200" dirty="0"/>
              <a:t>Types of Statistics </a:t>
            </a:r>
          </a:p>
          <a:p>
            <a:pPr lvl="1" algn="l"/>
            <a:r>
              <a:rPr lang="en-US" sz="5800" dirty="0"/>
              <a:t>Descriptive Statistics </a:t>
            </a:r>
          </a:p>
          <a:p>
            <a:pPr lvl="1" algn="l"/>
            <a:r>
              <a:rPr lang="en-US" sz="5800" dirty="0"/>
              <a:t>Measures of Spread </a:t>
            </a:r>
          </a:p>
          <a:p>
            <a:pPr lvl="1" algn="l"/>
            <a:r>
              <a:rPr lang="en-US" sz="5800" dirty="0"/>
              <a:t>Information Gain &amp; Entropy </a:t>
            </a:r>
          </a:p>
          <a:p>
            <a:pPr lvl="1" algn="l"/>
            <a:r>
              <a:rPr lang="en-US" sz="5800" dirty="0"/>
              <a:t>Confusion Matrix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dirty="0"/>
              <a:t>Probability </a:t>
            </a:r>
          </a:p>
          <a:p>
            <a:pPr lvl="1" algn="l"/>
            <a:r>
              <a:rPr lang="en-US" sz="5800" dirty="0"/>
              <a:t>Probability Terminologies </a:t>
            </a:r>
          </a:p>
          <a:p>
            <a:pPr lvl="1" algn="l"/>
            <a:r>
              <a:rPr lang="en-US" sz="5800" dirty="0"/>
              <a:t>Types of Events </a:t>
            </a:r>
          </a:p>
          <a:p>
            <a:pPr lvl="1" algn="l"/>
            <a:r>
              <a:rPr lang="en-US" sz="5800" dirty="0"/>
              <a:t>Probability of Distribution </a:t>
            </a:r>
          </a:p>
          <a:p>
            <a:pPr lvl="1" algn="l"/>
            <a:r>
              <a:rPr lang="en-US" sz="5800" dirty="0"/>
              <a:t>Types of Probability </a:t>
            </a:r>
          </a:p>
          <a:p>
            <a:pPr lvl="1" algn="l"/>
            <a:r>
              <a:rPr lang="en-US" sz="5800" dirty="0"/>
              <a:t>Marginal Probability </a:t>
            </a:r>
          </a:p>
          <a:p>
            <a:pPr lvl="1" algn="l"/>
            <a:r>
              <a:rPr lang="en-US" sz="5800" dirty="0"/>
              <a:t>Joint Probability </a:t>
            </a:r>
          </a:p>
          <a:p>
            <a:pPr lvl="1" algn="l"/>
            <a:r>
              <a:rPr lang="en-US" sz="5800" dirty="0"/>
              <a:t>Conditional Probability </a:t>
            </a:r>
          </a:p>
          <a:p>
            <a:pPr lvl="1" algn="l"/>
            <a:r>
              <a:rPr lang="en-US" sz="5800" dirty="0"/>
              <a:t>Use-Case </a:t>
            </a:r>
          </a:p>
          <a:p>
            <a:pPr algn="l"/>
            <a:r>
              <a:rPr lang="en-US" sz="6200" dirty="0"/>
              <a:t>Bayes Theorem </a:t>
            </a:r>
          </a:p>
          <a:p>
            <a:pPr algn="l"/>
            <a:r>
              <a:rPr lang="en-US" sz="6200" dirty="0"/>
              <a:t>Inferential Statistics </a:t>
            </a:r>
          </a:p>
          <a:p>
            <a:pPr algn="l"/>
            <a:r>
              <a:rPr lang="en-US" sz="6200" dirty="0"/>
              <a:t>Point Estimation </a:t>
            </a:r>
          </a:p>
          <a:p>
            <a:pPr algn="l"/>
            <a:r>
              <a:rPr lang="en-US" sz="6200" dirty="0"/>
              <a:t>Interval Estimate </a:t>
            </a:r>
          </a:p>
          <a:p>
            <a:pPr algn="l"/>
            <a:r>
              <a:rPr lang="en-US" sz="6200" dirty="0"/>
              <a:t>Margin of Error</a:t>
            </a:r>
          </a:p>
          <a:p>
            <a:pPr algn="l"/>
            <a:r>
              <a:rPr lang="en-US" sz="6200" dirty="0"/>
              <a:t>Hypothesis Testing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6200" dirty="0"/>
              <a:t>Supervised Learning Algorithms </a:t>
            </a:r>
          </a:p>
          <a:p>
            <a:pPr lvl="1" algn="l"/>
            <a:r>
              <a:rPr lang="en-US" sz="5800" dirty="0"/>
              <a:t>Regression </a:t>
            </a:r>
          </a:p>
          <a:p>
            <a:pPr lvl="1" algn="l"/>
            <a:r>
              <a:rPr lang="en-US" sz="5800" dirty="0"/>
              <a:t>Linear vs Logistic Regression </a:t>
            </a:r>
          </a:p>
          <a:p>
            <a:pPr lvl="1" algn="l"/>
            <a:r>
              <a:rPr lang="en-US" sz="5800" dirty="0"/>
              <a:t>Understanding Linear Regression Algorithm </a:t>
            </a:r>
          </a:p>
          <a:p>
            <a:pPr lvl="1" algn="l"/>
            <a:r>
              <a:rPr lang="en-US" sz="5800" dirty="0"/>
              <a:t>Logistic Regression Curve </a:t>
            </a:r>
          </a:p>
          <a:p>
            <a:pPr lvl="1" algn="l"/>
            <a:r>
              <a:rPr lang="en-US" sz="5800" dirty="0"/>
              <a:t>Titanic Data Analysis </a:t>
            </a:r>
          </a:p>
          <a:p>
            <a:pPr lvl="1" algn="l"/>
            <a:r>
              <a:rPr lang="en-US" sz="5800" dirty="0"/>
              <a:t>Decision Tree </a:t>
            </a:r>
          </a:p>
          <a:p>
            <a:pPr algn="l"/>
            <a:r>
              <a:rPr lang="en-US" sz="6200" dirty="0"/>
              <a:t>What is Classification? </a:t>
            </a:r>
          </a:p>
          <a:p>
            <a:pPr algn="l"/>
            <a:r>
              <a:rPr lang="en-US" sz="6200" dirty="0"/>
              <a:t>Types of Classification </a:t>
            </a:r>
          </a:p>
          <a:p>
            <a:pPr algn="l"/>
            <a:r>
              <a:rPr lang="en-US" sz="6200" dirty="0"/>
              <a:t>Decision Tree </a:t>
            </a:r>
          </a:p>
          <a:p>
            <a:pPr algn="l"/>
            <a:r>
              <a:rPr lang="en-US" sz="6200" dirty="0"/>
              <a:t>Decision Tree Terminologies </a:t>
            </a:r>
          </a:p>
          <a:p>
            <a:pPr algn="l"/>
            <a:r>
              <a:rPr lang="en-US" sz="6200" dirty="0"/>
              <a:t>Entropy </a:t>
            </a:r>
          </a:p>
          <a:p>
            <a:pPr algn="l"/>
            <a:r>
              <a:rPr lang="en-US" sz="6200" dirty="0"/>
              <a:t>Credit Risk Detection Use-case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algn="l"/>
            <a:r>
              <a:rPr lang="en-US" sz="6200" dirty="0"/>
              <a:t>Types of Clustering </a:t>
            </a:r>
          </a:p>
          <a:p>
            <a:pPr algn="l"/>
            <a:r>
              <a:rPr lang="en-US" sz="6200" dirty="0"/>
              <a:t>K-Means Clustering </a:t>
            </a:r>
          </a:p>
          <a:p>
            <a:pPr algn="l"/>
            <a:r>
              <a:rPr lang="en-US" sz="6200" dirty="0"/>
              <a:t>K-Means Working </a:t>
            </a:r>
          </a:p>
          <a:p>
            <a:pPr algn="l"/>
            <a:r>
              <a:rPr lang="en-US" sz="6200" dirty="0"/>
              <a:t>Pros &amp; Cons of K-Means Clustering </a:t>
            </a:r>
          </a:p>
          <a:p>
            <a:pPr algn="l"/>
            <a:r>
              <a:rPr lang="en-US" sz="62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algn="l"/>
            <a:r>
              <a:rPr lang="en-US" sz="6200" dirty="0"/>
              <a:t>Association Rule Mining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</a:t>
            </a:r>
          </a:p>
          <a:p>
            <a:pPr algn="l"/>
            <a:r>
              <a:rPr lang="en-US" sz="6200" dirty="0" err="1"/>
              <a:t>Apriori</a:t>
            </a:r>
            <a:r>
              <a:rPr lang="en-US" sz="6200" dirty="0"/>
              <a:t> Algorithm Demo </a:t>
            </a:r>
          </a:p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2D31F3-7864-444C-82A7-D6387F09887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97dfd74-0758-4aac-b7c3-4f13d10397e8"/>
    <ds:schemaRef ds:uri="851bce1a-01c5-49d9-967d-64af5945ebe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292</Words>
  <Application>Microsoft Office PowerPoint</Application>
  <PresentationFormat>Widescreen</PresentationFormat>
  <Paragraphs>118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Ren Shan</dc:creator>
  <cp:lastModifiedBy>Ren Shan</cp:lastModifiedBy>
  <cp:revision>1</cp:revision>
  <dcterms:created xsi:type="dcterms:W3CDTF">2020-06-07T14:07:51Z</dcterms:created>
  <dcterms:modified xsi:type="dcterms:W3CDTF">2020-06-08T00:18:17Z</dcterms:modified>
</cp:coreProperties>
</file>