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44" d="100"/>
          <a:sy n="44" d="100"/>
        </p:scale>
        <p:origin x="58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9FBD-7C3E-45BB-AFDF-EEFAD31240E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AA11-8152-44A0-B058-9A2F06CB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0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9FBD-7C3E-45BB-AFDF-EEFAD31240E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AA11-8152-44A0-B058-9A2F06CB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9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9FBD-7C3E-45BB-AFDF-EEFAD31240E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AA11-8152-44A0-B058-9A2F06CB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5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9FBD-7C3E-45BB-AFDF-EEFAD31240E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AA11-8152-44A0-B058-9A2F06CB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9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9FBD-7C3E-45BB-AFDF-EEFAD31240E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AA11-8152-44A0-B058-9A2F06CB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3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9FBD-7C3E-45BB-AFDF-EEFAD31240E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AA11-8152-44A0-B058-9A2F06CB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4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9FBD-7C3E-45BB-AFDF-EEFAD31240E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AA11-8152-44A0-B058-9A2F06CB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8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9FBD-7C3E-45BB-AFDF-EEFAD31240E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AA11-8152-44A0-B058-9A2F06CB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2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9FBD-7C3E-45BB-AFDF-EEFAD31240E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AA11-8152-44A0-B058-9A2F06CB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3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9FBD-7C3E-45BB-AFDF-EEFAD31240E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AA11-8152-44A0-B058-9A2F06CB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5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9FBD-7C3E-45BB-AFDF-EEFAD31240E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AA11-8152-44A0-B058-9A2F06CB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4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39FBD-7C3E-45BB-AFDF-EEFAD31240E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4AA11-8152-44A0-B058-9A2F06CBF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5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03384" y="363915"/>
            <a:ext cx="1077937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 is the complexity of the algorithm </a:t>
            </a:r>
            <a:r>
              <a:rPr lang="en-US" sz="3200" dirty="0" smtClean="0"/>
              <a:t>used?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How </a:t>
            </a:r>
            <a:r>
              <a:rPr lang="en-US" sz="3200" dirty="0"/>
              <a:t>much space does it occupy</a:t>
            </a:r>
            <a:r>
              <a:rPr lang="en-US" sz="3200" dirty="0" smtClean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Is the sort stable?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How many comparisons and how many element swaps are need?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Is the sort adaptive?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How does it scale as the input size increases?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Does it need extra space to hold information during sorting?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Does equal elements maintain their original order after sorting?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Do the algorithms work better with nearly sorted lists?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Does it break early when the list is sorted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83402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95E28EB4F1AE4EA830B9DDD08CC1FF" ma:contentTypeVersion="10" ma:contentTypeDescription="Create a new document." ma:contentTypeScope="" ma:versionID="20dfb4a97035722bd5d5d54ec6843d9f">
  <xsd:schema xmlns:xsd="http://www.w3.org/2001/XMLSchema" xmlns:xs="http://www.w3.org/2001/XMLSchema" xmlns:p="http://schemas.microsoft.com/office/2006/metadata/properties" xmlns:ns3="e952817d-e710-49f8-8fe8-670d54f74e49" targetNamespace="http://schemas.microsoft.com/office/2006/metadata/properties" ma:root="true" ma:fieldsID="b2a36c1fa72a9e04b3dfa6c9447ebb14" ns3:_="">
    <xsd:import namespace="e952817d-e710-49f8-8fe8-670d54f74e4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52817d-e710-49f8-8fe8-670d54f74e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67E277-D608-4405-A063-12E47B823A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52817d-e710-49f8-8fe8-670d54f74e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9587FA-A40E-4390-8009-63C6E592F3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E6046F-9901-4E69-8CA8-B7DC6E98221C}">
  <ds:schemaRefs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e952817d-e710-49f8-8fe8-670d54f74e49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Unisys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Shan, Ren</dc:creator>
  <cp:lastModifiedBy>Shan, Ren</cp:lastModifiedBy>
  <cp:revision>1</cp:revision>
  <dcterms:created xsi:type="dcterms:W3CDTF">2020-01-20T18:18:19Z</dcterms:created>
  <dcterms:modified xsi:type="dcterms:W3CDTF">2020-01-20T18:19:08Z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0x0101005C95E28EB4F1AE4EA830B9DDD08CC1FF</vt:lpwstr>
  </property>
</Properties>
</file>