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65" r:id="rId7"/>
    <p:sldId id="257" r:id="rId8"/>
    <p:sldId id="258" r:id="rId9"/>
    <p:sldId id="260" r:id="rId10"/>
    <p:sldId id="262" r:id="rId11"/>
    <p:sldId id="25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9FBD-7C3E-45BB-AFDF-EEFAD31240E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smtClean="0"/>
              <a:t>“You cannot build a reputation on </a:t>
            </a:r>
            <a:r>
              <a:rPr lang="en-US" b="1" dirty="0"/>
              <a:t>what you are going to do.”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                                                                                       	−Henry </a:t>
            </a:r>
            <a:r>
              <a:rPr lang="en-US" dirty="0"/>
              <a:t>Ford, </a:t>
            </a:r>
            <a:r>
              <a:rPr lang="en-US" dirty="0" smtClean="0"/>
              <a:t>                                   industrialist </a:t>
            </a:r>
            <a:r>
              <a:rPr lang="en-US" dirty="0"/>
              <a:t>and business magnate, 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founder </a:t>
            </a:r>
            <a:r>
              <a:rPr lang="en-US" dirty="0"/>
              <a:t>of the Ford Motor Company</a:t>
            </a:r>
          </a:p>
        </p:txBody>
      </p:sp>
    </p:spTree>
    <p:extLst>
      <p:ext uri="{BB962C8B-B14F-4D97-AF65-F5344CB8AC3E}">
        <p14:creationId xmlns:p14="http://schemas.microsoft.com/office/powerpoint/2010/main" val="112406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291612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Quick sort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pivot to divide the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Solve the </a:t>
            </a:r>
            <a:r>
              <a:rPr lang="en-US" sz="3200" dirty="0" err="1" smtClean="0"/>
              <a:t>sublist</a:t>
            </a:r>
            <a:r>
              <a:rPr lang="en-US" sz="3200" dirty="0" smtClean="0"/>
              <a:t> case one by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complexity of shell sort is between O(</a:t>
            </a:r>
            <a:r>
              <a:rPr lang="en-US" sz="3200" dirty="0" err="1" smtClean="0"/>
              <a:t>nlogn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273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384" y="363915"/>
            <a:ext cx="107793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complexity of the algorithm </a:t>
            </a:r>
            <a:r>
              <a:rPr lang="en-US" sz="3200" dirty="0" smtClean="0"/>
              <a:t>used?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/>
              <a:t>much space does it occupy</a:t>
            </a:r>
            <a:r>
              <a:rPr lang="en-US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the sort stable?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many comparisons and how many element swaps are need?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the sort adaptive?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does it scale as the input size increases?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it need extra space to hold information during sorting?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equal elements maintain their original order after sorting?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 the algorithms work better with nearly sorted lists?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it break early when the list is 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4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384" y="363915"/>
            <a:ext cx="10779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Sample</a:t>
            </a:r>
          </a:p>
          <a:p>
            <a:endParaRPr lang="en-US" sz="3200" dirty="0"/>
          </a:p>
          <a:p>
            <a:r>
              <a:rPr lang="en-US" sz="3200" dirty="0" smtClean="0"/>
              <a:t>15 32 26 11 36 19 42 44 14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33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7155" y="3098323"/>
            <a:ext cx="106895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Define a number list;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a number in the list and assume it is the smallest number;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Place it to front of list;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this number with other elements, and if the other one is smaller, swap the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step 2 with the rest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time complexity is O(n**2) (compare) + O(n) (swap)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7154" y="348762"/>
            <a:ext cx="529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Select Sort - Algorithm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67154" y="1157158"/>
            <a:ext cx="109390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Select the smallest and place it to the front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Repeat step 2 for rest of the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849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291612"/>
            <a:ext cx="548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Bubble Sort - Algorithm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the 2 numbers next to each other and swap if the first is bigger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Repeat step 2 for rest of the list until there is no swap happened on all elements of </a:t>
            </a:r>
            <a:r>
              <a:rPr lang="en-US" sz="3200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Loop to the whole list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Select i+1 number to compare with the previous one (Loop from </a:t>
            </a:r>
            <a:r>
              <a:rPr lang="en-US" sz="2400" dirty="0" err="1" smtClean="0"/>
              <a:t>i</a:t>
            </a:r>
            <a:r>
              <a:rPr lang="en-US" sz="2400" dirty="0" smtClean="0"/>
              <a:t> to 0)</a:t>
            </a:r>
          </a:p>
          <a:p>
            <a:pPr lvl="1"/>
            <a:r>
              <a:rPr lang="en-US" sz="2400" dirty="0" smtClean="0"/>
              <a:t>	Comparison and then swap if needed.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r>
              <a:rPr lang="en-US" sz="3200" dirty="0"/>
              <a:t>The time complexity is O(n**2) (compare)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46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404" y="5077538"/>
            <a:ext cx="10689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time complexity is O(n**2) (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238" y="291612"/>
            <a:ext cx="584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Insertion Sort - Algorithm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the first 2 numbers and swap if the first is bigger called it sorted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Look into the rest unsorted, and select the first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this number in the sorted list from left to right and swap if need until this number is larger than the right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Repeat step 2-4 for rest of the list.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281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291612"/>
            <a:ext cx="69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Insertion &amp; Bubble Comparison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Bubble sort requires an additional pass over all elements to ensure that the list is fully sorted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Bubble sort has to do N comparisons at every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Bubble sort performs poorly because of the number of writes and swaps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Insertion sort can reduce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891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291612"/>
            <a:ext cx="506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Shell Sort - Algorithm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Divide entire list into a larger number of </a:t>
            </a:r>
            <a:r>
              <a:rPr lang="en-US" sz="3200" dirty="0" err="1" smtClean="0"/>
              <a:t>sublists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</a:t>
            </a:r>
            <a:r>
              <a:rPr lang="en-US" sz="3200" dirty="0"/>
              <a:t>insertion sort </a:t>
            </a:r>
            <a:r>
              <a:rPr lang="en-US" sz="3200" dirty="0" smtClean="0"/>
              <a:t>on each </a:t>
            </a:r>
            <a:r>
              <a:rPr lang="en-US" sz="3200" dirty="0" err="1" smtClean="0"/>
              <a:t>sublist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Choose decrease number of </a:t>
            </a:r>
            <a:r>
              <a:rPr lang="en-US" sz="3200" dirty="0" err="1" smtClean="0"/>
              <a:t>sublists</a:t>
            </a:r>
            <a:r>
              <a:rPr lang="en-US" sz="3200" dirty="0" smtClean="0"/>
              <a:t> to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complexity of shell sort is between O(n) to O(n**2)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267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8" y="291612"/>
            <a:ext cx="947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Merge sort- Divide &amp; Conquer with Recursion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42404" y="937943"/>
            <a:ext cx="109390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No new list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Divide entire list into </a:t>
            </a:r>
            <a:r>
              <a:rPr lang="en-US" sz="3200" dirty="0" err="1" smtClean="0"/>
              <a:t>sublists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Solve the trivial case and then build up the complete solution as recursion unwinds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complexity of shell sort is between O(</a:t>
            </a:r>
            <a:r>
              <a:rPr lang="en-US" sz="3200" dirty="0" err="1" smtClean="0"/>
              <a:t>nlogn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72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5E28EB4F1AE4EA830B9DDD08CC1FF" ma:contentTypeVersion="10" ma:contentTypeDescription="Create a new document." ma:contentTypeScope="" ma:versionID="20dfb4a97035722bd5d5d54ec6843d9f">
  <xsd:schema xmlns:xsd="http://www.w3.org/2001/XMLSchema" xmlns:xs="http://www.w3.org/2001/XMLSchema" xmlns:p="http://schemas.microsoft.com/office/2006/metadata/properties" xmlns:ns3="e952817d-e710-49f8-8fe8-670d54f74e49" targetNamespace="http://schemas.microsoft.com/office/2006/metadata/properties" ma:root="true" ma:fieldsID="b2a36c1fa72a9e04b3dfa6c9447ebb14" ns3:_="">
    <xsd:import namespace="e952817d-e710-49f8-8fe8-670d54f74e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2817d-e710-49f8-8fe8-670d54f74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E6046F-9901-4E69-8CA8-B7DC6E98221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952817d-e710-49f8-8fe8-670d54f74e49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9587FA-A40E-4390-8009-63C6E592F3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7E277-D608-4405-A063-12E47B823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2817d-e710-49f8-8fe8-670d54f74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547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Shan, Ren</dc:creator>
  <cp:lastModifiedBy>Shan, Ren</cp:lastModifiedBy>
  <cp:revision>22</cp:revision>
  <dcterms:created xsi:type="dcterms:W3CDTF">2020-01-20T18:18:19Z</dcterms:created>
  <dcterms:modified xsi:type="dcterms:W3CDTF">2020-01-26T22:32:17Z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0x0101005C95E28EB4F1AE4EA830B9DDD08CC1FF</vt:lpwstr>
  </property>
</Properties>
</file>