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76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64" d="100"/>
          <a:sy n="6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Ren Shan</a:t>
            </a:r>
          </a:p>
          <a:p>
            <a:r>
              <a:rPr lang="en-US" dirty="0" smtClean="0"/>
              <a:t>IEEE Senior Member</a:t>
            </a:r>
          </a:p>
          <a:p>
            <a:r>
              <a:rPr lang="en-US" dirty="0" smtClean="0"/>
              <a:t>SAIC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  <a:endParaRPr lang="en-US" sz="33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Naïve </a:t>
            </a:r>
            <a:r>
              <a:rPr lang="en-US" sz="3300" dirty="0" err="1" smtClean="0"/>
              <a:t>Bayers</a:t>
            </a:r>
            <a:r>
              <a:rPr lang="en-US" sz="3300" dirty="0" smtClean="0"/>
              <a:t> Classifier</a:t>
            </a:r>
            <a:endParaRPr lang="en-US" sz="3300" dirty="0"/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401118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/>
              <a:t>“Regression analysis is form of predictive modelling technique with investigates the relationship between a dependent and independent variable.”</a:t>
            </a:r>
            <a:endParaRPr lang="en-US" sz="29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 smtClean="0"/>
          </a:p>
          <a:p>
            <a:pPr algn="l"/>
            <a:r>
              <a:rPr lang="en-US" sz="3300" dirty="0" smtClean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 smtClean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 smtClean="0"/>
              <a:t>Relationship between the salary and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 smtClean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 smtClean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 smtClean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 smtClean="0"/>
              <a:t>What will be the price of bitcoin in next 6 months</a:t>
            </a:r>
            <a:endParaRPr lang="en-US" sz="2700" dirty="0" smtClean="0"/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</a:t>
            </a:r>
            <a:r>
              <a:rPr lang="en-US" sz="3200" dirty="0" smtClean="0"/>
              <a:t>Algorithms – Linear 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97dfd74-0758-4aac-b7c3-4f13d10397e8"/>
    <ds:schemaRef ds:uri="851bce1a-01c5-49d9-967d-64af5945ebe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955</Words>
  <Application>Microsoft Office PowerPoint</Application>
  <PresentationFormat>Widescreen</PresentationFormat>
  <Paragraphs>219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Shan, Ren</cp:lastModifiedBy>
  <cp:revision>10</cp:revision>
  <dcterms:created xsi:type="dcterms:W3CDTF">2020-06-15T11:55:48Z</dcterms:created>
  <dcterms:modified xsi:type="dcterms:W3CDTF">2020-06-19T18:45:28Z</dcterms:modified>
</cp:coreProperties>
</file>