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256" r:id="rId2"/>
    <p:sldId id="257" r:id="rId3"/>
    <p:sldId id="258" r:id="rId4"/>
    <p:sldId id="259" r:id="rId5"/>
    <p:sldId id="260" r:id="rId6"/>
    <p:sldId id="294" r:id="rId7"/>
    <p:sldId id="681" r:id="rId8"/>
    <p:sldId id="683" r:id="rId9"/>
    <p:sldId id="684" r:id="rId10"/>
    <p:sldId id="682" r:id="rId11"/>
    <p:sldId id="262" r:id="rId12"/>
    <p:sldId id="263" r:id="rId13"/>
    <p:sldId id="264" r:id="rId14"/>
    <p:sldId id="265" r:id="rId15"/>
    <p:sldId id="266" r:id="rId16"/>
    <p:sldId id="267" r:id="rId17"/>
    <p:sldId id="269" r:id="rId18"/>
    <p:sldId id="1009" r:id="rId19"/>
    <p:sldId id="1010" r:id="rId20"/>
    <p:sldId id="1011" r:id="rId21"/>
    <p:sldId id="1012" r:id="rId22"/>
    <p:sldId id="1013" r:id="rId23"/>
    <p:sldId id="1014" r:id="rId24"/>
    <p:sldId id="692" r:id="rId25"/>
    <p:sldId id="268" r:id="rId26"/>
    <p:sldId id="270" r:id="rId27"/>
    <p:sldId id="271" r:id="rId28"/>
    <p:sldId id="272" r:id="rId29"/>
    <p:sldId id="273" r:id="rId30"/>
    <p:sldId id="274" r:id="rId31"/>
    <p:sldId id="275" r:id="rId32"/>
    <p:sldId id="276" r:id="rId33"/>
    <p:sldId id="277" r:id="rId34"/>
    <p:sldId id="278" r:id="rId35"/>
    <p:sldId id="293"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Lst>
  <p:sldSz cx="9144000" cy="6858000" type="screen4x3"/>
  <p:notesSz cx="6858000" cy="9144000"/>
  <p:defaultTextStyle>
    <a:defPPr>
      <a:defRPr lang="en-AU"/>
    </a:defPPr>
    <a:lvl1pPr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44"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E859F-B85D-48BC-8D12-55CB0DBF2C8D}" type="datetimeFigureOut">
              <a:rPr lang="en-US" smtClean="0"/>
              <a:t>6/16/2020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7EB64-C6A1-412E-90A4-ED271B562795}" type="slidenum">
              <a:rPr lang="en-US" smtClean="0"/>
              <a:t>‹#›</a:t>
            </a:fld>
            <a:endParaRPr lang="en-US"/>
          </a:p>
        </p:txBody>
      </p:sp>
    </p:spTree>
    <p:extLst>
      <p:ext uri="{BB962C8B-B14F-4D97-AF65-F5344CB8AC3E}">
        <p14:creationId xmlns:p14="http://schemas.microsoft.com/office/powerpoint/2010/main" val="326561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a:extLst>
              <a:ext uri="{FF2B5EF4-FFF2-40B4-BE49-F238E27FC236}">
                <a16:creationId xmlns:a16="http://schemas.microsoft.com/office/drawing/2014/main" id="{79E96F2C-FE09-4988-9ED5-7BE96C87F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AE72B9-9860-4880-B5F1-2307E64E675D}" type="slidenum">
              <a:rPr lang="en-US" altLang="en-US" sz="1300"/>
              <a:pPr eaLnBrk="1" hangingPunct="1"/>
              <a:t>7</a:t>
            </a:fld>
            <a:endParaRPr lang="en-US" altLang="en-US" sz="1300"/>
          </a:p>
        </p:txBody>
      </p:sp>
      <p:sp>
        <p:nvSpPr>
          <p:cNvPr id="326659" name="Rectangle 2">
            <a:extLst>
              <a:ext uri="{FF2B5EF4-FFF2-40B4-BE49-F238E27FC236}">
                <a16:creationId xmlns:a16="http://schemas.microsoft.com/office/drawing/2014/main" id="{19F8B69B-DB65-465F-87CC-9CA9648AACDD}"/>
              </a:ext>
            </a:extLst>
          </p:cNvPr>
          <p:cNvSpPr>
            <a:spLocks noGrp="1" noRot="1" noChangeAspect="1" noChangeArrowheads="1" noTextEdit="1"/>
          </p:cNvSpPr>
          <p:nvPr>
            <p:ph type="sldImg"/>
          </p:nvPr>
        </p:nvSpPr>
        <p:spPr>
          <a:ln/>
        </p:spPr>
      </p:sp>
      <p:sp>
        <p:nvSpPr>
          <p:cNvPr id="326660" name="Rectangle 3">
            <a:extLst>
              <a:ext uri="{FF2B5EF4-FFF2-40B4-BE49-F238E27FC236}">
                <a16:creationId xmlns:a16="http://schemas.microsoft.com/office/drawing/2014/main" id="{E0B9EFC0-0DC1-4B78-A032-23CC5A8F8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Typically want the “simplest” data structure that will meet the requirements.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a:extLst>
              <a:ext uri="{FF2B5EF4-FFF2-40B4-BE49-F238E27FC236}">
                <a16:creationId xmlns:a16="http://schemas.microsoft.com/office/drawing/2014/main" id="{7FB898EC-144A-4B5B-9306-DB6F73882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02334E-6381-4A72-90A8-EF4EFFF4DEE2}" type="slidenum">
              <a:rPr lang="en-US" altLang="en-US" sz="1300"/>
              <a:pPr eaLnBrk="1" hangingPunct="1"/>
              <a:t>23</a:t>
            </a:fld>
            <a:endParaRPr lang="en-US" altLang="en-US" sz="1300"/>
          </a:p>
        </p:txBody>
      </p:sp>
      <p:sp>
        <p:nvSpPr>
          <p:cNvPr id="335875" name="Rectangle 2">
            <a:extLst>
              <a:ext uri="{FF2B5EF4-FFF2-40B4-BE49-F238E27FC236}">
                <a16:creationId xmlns:a16="http://schemas.microsoft.com/office/drawing/2014/main" id="{CE15AB50-AEBF-4973-B610-4D23D36E34D4}"/>
              </a:ext>
            </a:extLst>
          </p:cNvPr>
          <p:cNvSpPr>
            <a:spLocks noGrp="1" noRot="1" noChangeAspect="1" noChangeArrowheads="1" noTextEdit="1"/>
          </p:cNvSpPr>
          <p:nvPr>
            <p:ph type="sldImg"/>
          </p:nvPr>
        </p:nvSpPr>
        <p:spPr>
          <a:ln/>
        </p:spPr>
      </p:sp>
      <p:sp>
        <p:nvSpPr>
          <p:cNvPr id="335876" name="Rectangle 3">
            <a:extLst>
              <a:ext uri="{FF2B5EF4-FFF2-40B4-BE49-F238E27FC236}">
                <a16:creationId xmlns:a16="http://schemas.microsoft.com/office/drawing/2014/main" id="{F0CF1D08-D84F-41AD-BDA6-9A4F60AAE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6898" name="Rectangle 7">
            <a:extLst>
              <a:ext uri="{FF2B5EF4-FFF2-40B4-BE49-F238E27FC236}">
                <a16:creationId xmlns:a16="http://schemas.microsoft.com/office/drawing/2014/main" id="{C0C92DAD-388C-48CD-8E50-C58D4708D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43CD4E-5C5F-4592-9C47-EEB58EAD1540}" type="slidenum">
              <a:rPr lang="en-GB" altLang="en-US" sz="1300"/>
              <a:pPr eaLnBrk="1" hangingPunct="1"/>
              <a:t>24</a:t>
            </a:fld>
            <a:endParaRPr lang="en-GB" altLang="en-US" sz="1300"/>
          </a:p>
        </p:txBody>
      </p:sp>
      <p:sp>
        <p:nvSpPr>
          <p:cNvPr id="336899" name="Text Box 1">
            <a:extLst>
              <a:ext uri="{FF2B5EF4-FFF2-40B4-BE49-F238E27FC236}">
                <a16:creationId xmlns:a16="http://schemas.microsoft.com/office/drawing/2014/main" id="{DAF7C6EA-8763-4E4A-8A4B-AC794D0CE131}"/>
              </a:ext>
            </a:extLst>
          </p:cNvPr>
          <p:cNvSpPr>
            <a:spLocks noGrp="1" noRot="1" noChangeAspect="1" noChangeArrowheads="1" noTextEdit="1"/>
          </p:cNvSpPr>
          <p:nvPr>
            <p:ph type="sldImg"/>
          </p:nvPr>
        </p:nvSpPr>
        <p:spPr>
          <a:solidFill>
            <a:srgbClr val="FFFFFF"/>
          </a:solidFill>
          <a:ln/>
        </p:spPr>
      </p:sp>
      <p:sp>
        <p:nvSpPr>
          <p:cNvPr id="336900" name="Text Box 2">
            <a:extLst>
              <a:ext uri="{FF2B5EF4-FFF2-40B4-BE49-F238E27FC236}">
                <a16:creationId xmlns:a16="http://schemas.microsoft.com/office/drawing/2014/main" id="{3A4BA48B-6202-4BCA-84D1-50143501A22B}"/>
              </a:ext>
            </a:extLst>
          </p:cNvPr>
          <p:cNvSpPr>
            <a:spLocks noGrp="1"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a:t>For me, programming takes a lot of focus and concentration. One concern for me is the many details to remember. I use “todo” lists a lot. I find things like the GitHub Issue Tracker invaluable for bigger projects (but that might be overkill for CS3114 class projects). The key thing is to write down any details that occur to you that you don’t want to deal with right this instant.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a:extLst>
              <a:ext uri="{FF2B5EF4-FFF2-40B4-BE49-F238E27FC236}">
                <a16:creationId xmlns:a16="http://schemas.microsoft.com/office/drawing/2014/main" id="{C8696ED5-3AB4-438C-9670-74594C5FC4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8515D4-B5E2-48B4-A995-103407470C48}" type="slidenum">
              <a:rPr lang="en-US" altLang="en-US" sz="1300"/>
              <a:pPr eaLnBrk="1" hangingPunct="1"/>
              <a:t>8</a:t>
            </a:fld>
            <a:endParaRPr lang="en-US" altLang="en-US" sz="1300"/>
          </a:p>
        </p:txBody>
      </p:sp>
      <p:sp>
        <p:nvSpPr>
          <p:cNvPr id="327683" name="Rectangle 2">
            <a:extLst>
              <a:ext uri="{FF2B5EF4-FFF2-40B4-BE49-F238E27FC236}">
                <a16:creationId xmlns:a16="http://schemas.microsoft.com/office/drawing/2014/main" id="{093A19F2-121F-407C-9232-939B6C6977EE}"/>
              </a:ext>
            </a:extLst>
          </p:cNvPr>
          <p:cNvSpPr>
            <a:spLocks noGrp="1" noRot="1" noChangeAspect="1" noChangeArrowheads="1" noTextEdit="1"/>
          </p:cNvSpPr>
          <p:nvPr>
            <p:ph type="sldImg"/>
          </p:nvPr>
        </p:nvSpPr>
        <p:spPr>
          <a:ln/>
        </p:spPr>
      </p:sp>
      <p:sp>
        <p:nvSpPr>
          <p:cNvPr id="327684" name="Rectangle 3">
            <a:extLst>
              <a:ext uri="{FF2B5EF4-FFF2-40B4-BE49-F238E27FC236}">
                <a16:creationId xmlns:a16="http://schemas.microsoft.com/office/drawing/2014/main" id="{346BBFAA-DD8B-43FA-AF4C-4588BFC21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space required includes data and overhead.</a:t>
            </a:r>
          </a:p>
          <a:p>
            <a:pPr eaLnBrk="1" hangingPunct="1"/>
            <a:endParaRPr lang="en-US" altLang="en-US"/>
          </a:p>
          <a:p>
            <a:pPr eaLnBrk="1" hangingPunct="1"/>
            <a:r>
              <a:rPr lang="en-US" altLang="en-US"/>
              <a:t>Some data structures/algorithms are more complicated than others.</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ED292D9E-5033-4440-A142-DA58C2318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A381FE-AEA6-490E-A440-335280781D67}" type="slidenum">
              <a:rPr lang="en-US" altLang="en-US" sz="1300"/>
              <a:pPr eaLnBrk="1" hangingPunct="1"/>
              <a:t>9</a:t>
            </a:fld>
            <a:endParaRPr lang="en-US" altLang="en-US" sz="1300"/>
          </a:p>
        </p:txBody>
      </p:sp>
      <p:sp>
        <p:nvSpPr>
          <p:cNvPr id="328707" name="Rectangle 2">
            <a:extLst>
              <a:ext uri="{FF2B5EF4-FFF2-40B4-BE49-F238E27FC236}">
                <a16:creationId xmlns:a16="http://schemas.microsoft.com/office/drawing/2014/main" id="{762E36C5-2374-4F93-A885-6ACAAE511478}"/>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237BA482-4B4E-48F7-88AF-96C287DA9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a:extLst>
              <a:ext uri="{FF2B5EF4-FFF2-40B4-BE49-F238E27FC236}">
                <a16:creationId xmlns:a16="http://schemas.microsoft.com/office/drawing/2014/main" id="{3DB2E8E5-A7D7-4BAA-971F-41E327533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7FC9FC-3655-4D4A-BF6F-3D9982A7BBC3}" type="slidenum">
              <a:rPr lang="en-US" altLang="en-US" sz="1300"/>
              <a:pPr eaLnBrk="1" hangingPunct="1"/>
              <a:t>10</a:t>
            </a:fld>
            <a:endParaRPr lang="en-US" altLang="en-US" sz="1300"/>
          </a:p>
        </p:txBody>
      </p:sp>
      <p:sp>
        <p:nvSpPr>
          <p:cNvPr id="329731" name="Rectangle 2">
            <a:extLst>
              <a:ext uri="{FF2B5EF4-FFF2-40B4-BE49-F238E27FC236}">
                <a16:creationId xmlns:a16="http://schemas.microsoft.com/office/drawing/2014/main" id="{44DB4721-78B3-4093-B5DC-BBA6C1F8BF6E}"/>
              </a:ext>
            </a:extLst>
          </p:cNvPr>
          <p:cNvSpPr>
            <a:spLocks noGrp="1" noRot="1" noChangeAspect="1" noChangeArrowheads="1" noTextEdit="1"/>
          </p:cNvSpPr>
          <p:nvPr>
            <p:ph type="sldImg"/>
          </p:nvPr>
        </p:nvSpPr>
        <p:spPr>
          <a:ln/>
        </p:spPr>
      </p:sp>
      <p:sp>
        <p:nvSpPr>
          <p:cNvPr id="329732" name="Rectangle 3">
            <a:extLst>
              <a:ext uri="{FF2B5EF4-FFF2-40B4-BE49-F238E27FC236}">
                <a16:creationId xmlns:a16="http://schemas.microsoft.com/office/drawing/2014/main" id="{062DD839-A011-4E2F-A3F0-62C55DD155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These questions often  help to narrow the possibilities.</a:t>
            </a:r>
          </a:p>
          <a:p>
            <a:pPr eaLnBrk="1" hangingPunct="1"/>
            <a:endParaRPr lang="en-US" altLang="en-US"/>
          </a:p>
          <a:p>
            <a:pPr eaLnBrk="1" hangingPunct="1"/>
            <a:r>
              <a:rPr lang="en-US" altLang="en-US"/>
              <a:t>If data can be deleted, a more complex representation is typically required.</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a:extLst>
              <a:ext uri="{FF2B5EF4-FFF2-40B4-BE49-F238E27FC236}">
                <a16:creationId xmlns:a16="http://schemas.microsoft.com/office/drawing/2014/main" id="{BEE8CF56-9F6E-48D5-AF55-085FD5BE4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579AC3-2849-4D2F-AE88-830EE3D0AB6A}" type="slidenum">
              <a:rPr lang="en-US" altLang="en-US" sz="1300"/>
              <a:pPr eaLnBrk="1" hangingPunct="1"/>
              <a:t>18</a:t>
            </a:fld>
            <a:endParaRPr lang="en-US" altLang="en-US" sz="1300"/>
          </a:p>
        </p:txBody>
      </p:sp>
      <p:sp>
        <p:nvSpPr>
          <p:cNvPr id="330755" name="Rectangle 2">
            <a:extLst>
              <a:ext uri="{FF2B5EF4-FFF2-40B4-BE49-F238E27FC236}">
                <a16:creationId xmlns:a16="http://schemas.microsoft.com/office/drawing/2014/main" id="{7345AEE3-87A5-46B1-85E3-6BFC19D6E60A}"/>
              </a:ext>
            </a:extLst>
          </p:cNvPr>
          <p:cNvSpPr>
            <a:spLocks noGrp="1" noRot="1" noChangeAspect="1" noChangeArrowheads="1" noTextEdit="1"/>
          </p:cNvSpPr>
          <p:nvPr>
            <p:ph type="sldImg"/>
          </p:nvPr>
        </p:nvSpPr>
        <p:spPr>
          <a:ln/>
        </p:spPr>
      </p:sp>
      <p:sp>
        <p:nvSpPr>
          <p:cNvPr id="330756" name="Rectangle 3">
            <a:extLst>
              <a:ext uri="{FF2B5EF4-FFF2-40B4-BE49-F238E27FC236}">
                <a16:creationId xmlns:a16="http://schemas.microsoft.com/office/drawing/2014/main" id="{21C0EEA7-97FD-4506-8D83-07072F6667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a:extLst>
              <a:ext uri="{FF2B5EF4-FFF2-40B4-BE49-F238E27FC236}">
                <a16:creationId xmlns:a16="http://schemas.microsoft.com/office/drawing/2014/main" id="{1468FFA5-C1E6-49C7-B7C9-DE7067082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388C1B-2F92-4381-9A60-0FEE7A59165D}" type="slidenum">
              <a:rPr lang="en-US" altLang="en-US" sz="1300"/>
              <a:pPr eaLnBrk="1" hangingPunct="1"/>
              <a:t>19</a:t>
            </a:fld>
            <a:endParaRPr lang="en-US" altLang="en-US" sz="1300"/>
          </a:p>
        </p:txBody>
      </p:sp>
      <p:sp>
        <p:nvSpPr>
          <p:cNvPr id="331779" name="Rectangle 2">
            <a:extLst>
              <a:ext uri="{FF2B5EF4-FFF2-40B4-BE49-F238E27FC236}">
                <a16:creationId xmlns:a16="http://schemas.microsoft.com/office/drawing/2014/main" id="{0DB1B2D8-5657-4473-B505-9BAD50C46DA7}"/>
              </a:ext>
            </a:extLst>
          </p:cNvPr>
          <p:cNvSpPr>
            <a:spLocks noGrp="1" noRot="1" noChangeAspect="1" noChangeArrowheads="1" noTextEdit="1"/>
          </p:cNvSpPr>
          <p:nvPr>
            <p:ph type="sldImg"/>
          </p:nvPr>
        </p:nvSpPr>
        <p:spPr>
          <a:ln/>
        </p:spPr>
      </p:sp>
      <p:sp>
        <p:nvSpPr>
          <p:cNvPr id="331780" name="Rectangle 3">
            <a:extLst>
              <a:ext uri="{FF2B5EF4-FFF2-40B4-BE49-F238E27FC236}">
                <a16:creationId xmlns:a16="http://schemas.microsoft.com/office/drawing/2014/main" id="{BD2EE99E-E4AA-450F-B78F-FA6A483ED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a:extLst>
              <a:ext uri="{FF2B5EF4-FFF2-40B4-BE49-F238E27FC236}">
                <a16:creationId xmlns:a16="http://schemas.microsoft.com/office/drawing/2014/main" id="{74D0AE76-F99A-48D9-BB7B-E74D5D6309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CF9D6C-3C91-4D5F-A154-686E7849FB60}" type="slidenum">
              <a:rPr lang="en-US" altLang="en-US" sz="1300"/>
              <a:pPr eaLnBrk="1" hangingPunct="1"/>
              <a:t>20</a:t>
            </a:fld>
            <a:endParaRPr lang="en-US" altLang="en-US" sz="1300"/>
          </a:p>
        </p:txBody>
      </p:sp>
      <p:sp>
        <p:nvSpPr>
          <p:cNvPr id="332803" name="Rectangle 2">
            <a:extLst>
              <a:ext uri="{FF2B5EF4-FFF2-40B4-BE49-F238E27FC236}">
                <a16:creationId xmlns:a16="http://schemas.microsoft.com/office/drawing/2014/main" id="{39C33DA0-2FFA-4484-B6D6-EC0F4219754A}"/>
              </a:ext>
            </a:extLst>
          </p:cNvPr>
          <p:cNvSpPr>
            <a:spLocks noGrp="1" noRot="1" noChangeAspect="1" noChangeArrowheads="1" noTextEdit="1"/>
          </p:cNvSpPr>
          <p:nvPr>
            <p:ph type="sldImg"/>
          </p:nvPr>
        </p:nvSpPr>
        <p:spPr>
          <a:ln/>
        </p:spPr>
      </p:sp>
      <p:sp>
        <p:nvSpPr>
          <p:cNvPr id="332804" name="Rectangle 3">
            <a:extLst>
              <a:ext uri="{FF2B5EF4-FFF2-40B4-BE49-F238E27FC236}">
                <a16:creationId xmlns:a16="http://schemas.microsoft.com/office/drawing/2014/main" id="{B2C20795-5126-4D17-98E0-69F82FFD22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a:extLst>
              <a:ext uri="{FF2B5EF4-FFF2-40B4-BE49-F238E27FC236}">
                <a16:creationId xmlns:a16="http://schemas.microsoft.com/office/drawing/2014/main" id="{364B98E3-59A9-4D76-ABF9-E753346007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75FB85-7E98-4441-9E0A-2F3B60380177}" type="slidenum">
              <a:rPr lang="en-US" altLang="en-US" sz="1300"/>
              <a:pPr eaLnBrk="1" hangingPunct="1"/>
              <a:t>21</a:t>
            </a:fld>
            <a:endParaRPr lang="en-US" altLang="en-US" sz="1300"/>
          </a:p>
        </p:txBody>
      </p:sp>
      <p:sp>
        <p:nvSpPr>
          <p:cNvPr id="333827" name="Rectangle 2">
            <a:extLst>
              <a:ext uri="{FF2B5EF4-FFF2-40B4-BE49-F238E27FC236}">
                <a16:creationId xmlns:a16="http://schemas.microsoft.com/office/drawing/2014/main" id="{2415C9B9-351B-433E-BCD1-33187838868E}"/>
              </a:ext>
            </a:extLst>
          </p:cNvPr>
          <p:cNvSpPr>
            <a:spLocks noGrp="1" noRot="1" noChangeAspect="1" noChangeArrowheads="1" noTextEdit="1"/>
          </p:cNvSpPr>
          <p:nvPr>
            <p:ph type="sldImg"/>
          </p:nvPr>
        </p:nvSpPr>
        <p:spPr>
          <a:ln/>
        </p:spPr>
      </p:sp>
      <p:sp>
        <p:nvSpPr>
          <p:cNvPr id="333828" name="Rectangle 3">
            <a:extLst>
              <a:ext uri="{FF2B5EF4-FFF2-40B4-BE49-F238E27FC236}">
                <a16:creationId xmlns:a16="http://schemas.microsoft.com/office/drawing/2014/main" id="{402FE4C1-CA62-466C-BB1E-3608758B5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a:extLst>
              <a:ext uri="{FF2B5EF4-FFF2-40B4-BE49-F238E27FC236}">
                <a16:creationId xmlns:a16="http://schemas.microsoft.com/office/drawing/2014/main" id="{39F81E02-2304-420D-9652-3BA4DC2D3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0A85FA-DE27-4A2F-9B38-45C91D92B426}" type="slidenum">
              <a:rPr lang="en-US" altLang="en-US" sz="1300"/>
              <a:pPr eaLnBrk="1" hangingPunct="1"/>
              <a:t>22</a:t>
            </a:fld>
            <a:endParaRPr lang="en-US" altLang="en-US" sz="1300"/>
          </a:p>
        </p:txBody>
      </p:sp>
      <p:sp>
        <p:nvSpPr>
          <p:cNvPr id="334851" name="Rectangle 2">
            <a:extLst>
              <a:ext uri="{FF2B5EF4-FFF2-40B4-BE49-F238E27FC236}">
                <a16:creationId xmlns:a16="http://schemas.microsoft.com/office/drawing/2014/main" id="{173B395A-7B28-47A1-BB4D-5544223597A8}"/>
              </a:ext>
            </a:extLst>
          </p:cNvPr>
          <p:cNvSpPr>
            <a:spLocks noGrp="1" noRot="1" noChangeAspect="1" noChangeArrowheads="1" noTextEdit="1"/>
          </p:cNvSpPr>
          <p:nvPr>
            <p:ph type="sldImg"/>
          </p:nvPr>
        </p:nvSpPr>
        <p:spPr>
          <a:ln/>
        </p:spPr>
      </p:sp>
      <p:sp>
        <p:nvSpPr>
          <p:cNvPr id="334852" name="Rectangle 3">
            <a:extLst>
              <a:ext uri="{FF2B5EF4-FFF2-40B4-BE49-F238E27FC236}">
                <a16:creationId xmlns:a16="http://schemas.microsoft.com/office/drawing/2014/main" id="{6C74DB03-B365-4967-B25D-22991AA18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In this class, we frequently move above and below “the line” separating logical and physical forms.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0B1B3724-E4E3-4069-ACCC-260F95B877CE}"/>
              </a:ext>
            </a:extLst>
          </p:cNvPr>
          <p:cNvGrpSpPr>
            <a:grpSpLocks/>
          </p:cNvGrpSpPr>
          <p:nvPr/>
        </p:nvGrpSpPr>
        <p:grpSpPr bwMode="auto">
          <a:xfrm>
            <a:off x="0" y="2438400"/>
            <a:ext cx="9009063" cy="1052513"/>
            <a:chOff x="0" y="1536"/>
            <a:chExt cx="5675" cy="663"/>
          </a:xfrm>
        </p:grpSpPr>
        <p:grpSp>
          <p:nvGrpSpPr>
            <p:cNvPr id="7171" name="Group 3">
              <a:extLst>
                <a:ext uri="{FF2B5EF4-FFF2-40B4-BE49-F238E27FC236}">
                  <a16:creationId xmlns:a16="http://schemas.microsoft.com/office/drawing/2014/main" id="{6065FE79-EA55-4BB2-8C83-5167107259F5}"/>
                </a:ext>
              </a:extLst>
            </p:cNvPr>
            <p:cNvGrpSpPr>
              <a:grpSpLocks/>
            </p:cNvGrpSpPr>
            <p:nvPr/>
          </p:nvGrpSpPr>
          <p:grpSpPr bwMode="auto">
            <a:xfrm>
              <a:off x="183" y="1604"/>
              <a:ext cx="448" cy="299"/>
              <a:chOff x="720" y="336"/>
              <a:chExt cx="624" cy="432"/>
            </a:xfrm>
          </p:grpSpPr>
          <p:sp>
            <p:nvSpPr>
              <p:cNvPr id="7172" name="Rectangle 4">
                <a:extLst>
                  <a:ext uri="{FF2B5EF4-FFF2-40B4-BE49-F238E27FC236}">
                    <a16:creationId xmlns:a16="http://schemas.microsoft.com/office/drawing/2014/main" id="{A2B73290-52BF-4239-82F8-39D61189E07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a:extLst>
                  <a:ext uri="{FF2B5EF4-FFF2-40B4-BE49-F238E27FC236}">
                    <a16:creationId xmlns:a16="http://schemas.microsoft.com/office/drawing/2014/main" id="{7BDB3363-F57B-43B1-ADA0-53CCC8E8F27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74" name="Group 6">
              <a:extLst>
                <a:ext uri="{FF2B5EF4-FFF2-40B4-BE49-F238E27FC236}">
                  <a16:creationId xmlns:a16="http://schemas.microsoft.com/office/drawing/2014/main" id="{CBC89873-4780-4373-B989-8E9F9A9838FB}"/>
                </a:ext>
              </a:extLst>
            </p:cNvPr>
            <p:cNvGrpSpPr>
              <a:grpSpLocks/>
            </p:cNvGrpSpPr>
            <p:nvPr/>
          </p:nvGrpSpPr>
          <p:grpSpPr bwMode="auto">
            <a:xfrm>
              <a:off x="261" y="1870"/>
              <a:ext cx="465" cy="299"/>
              <a:chOff x="912" y="2640"/>
              <a:chExt cx="672" cy="432"/>
            </a:xfrm>
          </p:grpSpPr>
          <p:sp>
            <p:nvSpPr>
              <p:cNvPr id="7175" name="Rectangle 7">
                <a:extLst>
                  <a:ext uri="{FF2B5EF4-FFF2-40B4-BE49-F238E27FC236}">
                    <a16:creationId xmlns:a16="http://schemas.microsoft.com/office/drawing/2014/main" id="{E47F0842-45C6-4F27-9F9A-774C17061EF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Rectangle 8">
                <a:extLst>
                  <a:ext uri="{FF2B5EF4-FFF2-40B4-BE49-F238E27FC236}">
                    <a16:creationId xmlns:a16="http://schemas.microsoft.com/office/drawing/2014/main" id="{1FF261B1-2634-445F-8A62-3CCA6F6CE5F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7" name="Rectangle 9">
              <a:extLst>
                <a:ext uri="{FF2B5EF4-FFF2-40B4-BE49-F238E27FC236}">
                  <a16:creationId xmlns:a16="http://schemas.microsoft.com/office/drawing/2014/main" id="{165A7005-BD3D-411C-8307-DC51D221970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Rectangle 10">
              <a:extLst>
                <a:ext uri="{FF2B5EF4-FFF2-40B4-BE49-F238E27FC236}">
                  <a16:creationId xmlns:a16="http://schemas.microsoft.com/office/drawing/2014/main" id="{985F3C11-E592-479A-AEA3-262FBA54A249}"/>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Rectangle 11">
              <a:extLst>
                <a:ext uri="{FF2B5EF4-FFF2-40B4-BE49-F238E27FC236}">
                  <a16:creationId xmlns:a16="http://schemas.microsoft.com/office/drawing/2014/main" id="{A1B9F560-BBF3-47A3-BCB3-5EA5D430729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80" name="Rectangle 12">
            <a:extLst>
              <a:ext uri="{FF2B5EF4-FFF2-40B4-BE49-F238E27FC236}">
                <a16:creationId xmlns:a16="http://schemas.microsoft.com/office/drawing/2014/main" id="{1371EF00-E5C8-4473-9124-789A8B54949A}"/>
              </a:ext>
            </a:extLst>
          </p:cNvPr>
          <p:cNvSpPr>
            <a:spLocks noGrp="1" noChangeArrowheads="1"/>
          </p:cNvSpPr>
          <p:nvPr>
            <p:ph type="ctrTitle"/>
          </p:nvPr>
        </p:nvSpPr>
        <p:spPr>
          <a:xfrm>
            <a:off x="990600" y="1676400"/>
            <a:ext cx="7772400" cy="1462088"/>
          </a:xfrm>
        </p:spPr>
        <p:txBody>
          <a:bodyPr/>
          <a:lstStyle>
            <a:lvl1pPr>
              <a:defRPr/>
            </a:lvl1pPr>
          </a:lstStyle>
          <a:p>
            <a:pPr lvl="0"/>
            <a:r>
              <a:rPr lang="en-AU" altLang="en-US" noProof="0"/>
              <a:t>Click to edit Master title style</a:t>
            </a:r>
          </a:p>
        </p:txBody>
      </p:sp>
      <p:sp>
        <p:nvSpPr>
          <p:cNvPr id="7181" name="Rectangle 13">
            <a:extLst>
              <a:ext uri="{FF2B5EF4-FFF2-40B4-BE49-F238E27FC236}">
                <a16:creationId xmlns:a16="http://schemas.microsoft.com/office/drawing/2014/main" id="{89102A1D-F9A7-45CA-BD66-7806D29104E6}"/>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AU" altLang="en-US" noProof="0"/>
              <a:t>Click to edit Master subtitle style</a:t>
            </a:r>
          </a:p>
        </p:txBody>
      </p:sp>
      <p:sp>
        <p:nvSpPr>
          <p:cNvPr id="7182" name="Rectangle 14">
            <a:extLst>
              <a:ext uri="{FF2B5EF4-FFF2-40B4-BE49-F238E27FC236}">
                <a16:creationId xmlns:a16="http://schemas.microsoft.com/office/drawing/2014/main" id="{92B2420C-949B-4781-B57F-EDD7F7FA0F61}"/>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AU" altLang="en-US"/>
          </a:p>
        </p:txBody>
      </p:sp>
      <p:sp>
        <p:nvSpPr>
          <p:cNvPr id="7183" name="Rectangle 15">
            <a:extLst>
              <a:ext uri="{FF2B5EF4-FFF2-40B4-BE49-F238E27FC236}">
                <a16:creationId xmlns:a16="http://schemas.microsoft.com/office/drawing/2014/main" id="{6DD8E692-9AE5-4829-AEDA-6F91D60735BC}"/>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AU" altLang="en-US"/>
          </a:p>
        </p:txBody>
      </p:sp>
      <p:sp>
        <p:nvSpPr>
          <p:cNvPr id="7184" name="Rectangle 16">
            <a:extLst>
              <a:ext uri="{FF2B5EF4-FFF2-40B4-BE49-F238E27FC236}">
                <a16:creationId xmlns:a16="http://schemas.microsoft.com/office/drawing/2014/main" id="{D0AAE070-CE32-4CB2-AC56-0F33AAB6AA8D}"/>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16FE869-C534-46DA-B5FD-7FC6A24F305D}"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458E-909F-4CD0-8145-77A574E5B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57B54-56C4-4775-966E-3EFCECFAF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9A010-35FD-43F7-89A6-9AFDAE53BF34}"/>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B5E990A2-EB2B-44AD-AEDA-C9B0EE6EAE2A}"/>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19FCB3F3-1C38-41BA-BC83-02607376A19D}"/>
              </a:ext>
            </a:extLst>
          </p:cNvPr>
          <p:cNvSpPr>
            <a:spLocks noGrp="1"/>
          </p:cNvSpPr>
          <p:nvPr>
            <p:ph type="sldNum" sz="quarter" idx="12"/>
          </p:nvPr>
        </p:nvSpPr>
        <p:spPr/>
        <p:txBody>
          <a:bodyPr/>
          <a:lstStyle>
            <a:lvl1pPr>
              <a:defRPr/>
            </a:lvl1pPr>
          </a:lstStyle>
          <a:p>
            <a:fld id="{414F87DC-3834-4EDF-9372-D98A22F49F4F}" type="slidenum">
              <a:rPr lang="en-AU" altLang="en-US"/>
              <a:pPr/>
              <a:t>‹#›</a:t>
            </a:fld>
            <a:endParaRPr lang="en-AU" altLang="en-US"/>
          </a:p>
        </p:txBody>
      </p:sp>
    </p:spTree>
    <p:extLst>
      <p:ext uri="{BB962C8B-B14F-4D97-AF65-F5344CB8AC3E}">
        <p14:creationId xmlns:p14="http://schemas.microsoft.com/office/powerpoint/2010/main" val="187301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9D59A-8941-4144-ADB9-68E9C4D4AAA1}"/>
              </a:ext>
            </a:extLst>
          </p:cNvPr>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90C8A0-6D5F-4B24-BA26-F42A61019592}"/>
              </a:ext>
            </a:extLst>
          </p:cNvPr>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106E-B143-4486-A8BD-793618EC1FC6}"/>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B7369C75-3853-4012-B9BB-BBF20369C85C}"/>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001F8328-4026-405B-95E1-D8EF6180D249}"/>
              </a:ext>
            </a:extLst>
          </p:cNvPr>
          <p:cNvSpPr>
            <a:spLocks noGrp="1"/>
          </p:cNvSpPr>
          <p:nvPr>
            <p:ph type="sldNum" sz="quarter" idx="12"/>
          </p:nvPr>
        </p:nvSpPr>
        <p:spPr/>
        <p:txBody>
          <a:bodyPr/>
          <a:lstStyle>
            <a:lvl1pPr>
              <a:defRPr/>
            </a:lvl1pPr>
          </a:lstStyle>
          <a:p>
            <a:fld id="{B0CF3CA8-7FE9-4655-8692-CA8B5ECD4383}" type="slidenum">
              <a:rPr lang="en-AU" altLang="en-US"/>
              <a:pPr/>
              <a:t>‹#›</a:t>
            </a:fld>
            <a:endParaRPr lang="en-AU" altLang="en-US"/>
          </a:p>
        </p:txBody>
      </p:sp>
    </p:spTree>
    <p:extLst>
      <p:ext uri="{BB962C8B-B14F-4D97-AF65-F5344CB8AC3E}">
        <p14:creationId xmlns:p14="http://schemas.microsoft.com/office/powerpoint/2010/main" val="159867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E60-88C5-4B40-8F98-2901C79B24C5}"/>
              </a:ext>
            </a:extLst>
          </p:cNvPr>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7A21D6-9EDB-4BB9-9B1A-2AEAEDB06567}"/>
              </a:ext>
            </a:extLst>
          </p:cNvPr>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59961-912A-4840-864E-95A34506CB64}"/>
              </a:ext>
            </a:extLst>
          </p:cNvPr>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68D9C-0399-4326-A805-29D5397117C3}"/>
              </a:ext>
            </a:extLst>
          </p:cNvPr>
          <p:cNvSpPr>
            <a:spLocks noGrp="1"/>
          </p:cNvSpPr>
          <p:nvPr>
            <p:ph type="dt" sz="half" idx="10"/>
          </p:nvPr>
        </p:nvSpPr>
        <p:spPr>
          <a:xfrm>
            <a:off x="1162050" y="6243638"/>
            <a:ext cx="1905000" cy="457200"/>
          </a:xfrm>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EDD5650D-ECEC-4685-8CA0-BD64BC975819}"/>
              </a:ext>
            </a:extLst>
          </p:cNvPr>
          <p:cNvSpPr>
            <a:spLocks noGrp="1"/>
          </p:cNvSpPr>
          <p:nvPr>
            <p:ph type="ftr" sz="quarter" idx="11"/>
          </p:nvPr>
        </p:nvSpPr>
        <p:spPr>
          <a:xfrm>
            <a:off x="3657600" y="6243638"/>
            <a:ext cx="2895600" cy="457200"/>
          </a:xfrm>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10186D9E-A3C7-4CAF-8582-1F0ECD17FD3C}"/>
              </a:ext>
            </a:extLst>
          </p:cNvPr>
          <p:cNvSpPr>
            <a:spLocks noGrp="1"/>
          </p:cNvSpPr>
          <p:nvPr>
            <p:ph type="sldNum" sz="quarter" idx="12"/>
          </p:nvPr>
        </p:nvSpPr>
        <p:spPr>
          <a:xfrm>
            <a:off x="7042150" y="6243638"/>
            <a:ext cx="1905000" cy="457200"/>
          </a:xfrm>
        </p:spPr>
        <p:txBody>
          <a:bodyPr/>
          <a:lstStyle>
            <a:lvl1pPr>
              <a:defRPr/>
            </a:lvl1pPr>
          </a:lstStyle>
          <a:p>
            <a:fld id="{A10DDE2A-B733-4897-8D83-ECF7E3641B00}" type="slidenum">
              <a:rPr lang="en-AU" altLang="en-US"/>
              <a:pPr/>
              <a:t>‹#›</a:t>
            </a:fld>
            <a:endParaRPr lang="en-AU" altLang="en-US"/>
          </a:p>
        </p:txBody>
      </p:sp>
    </p:spTree>
    <p:extLst>
      <p:ext uri="{BB962C8B-B14F-4D97-AF65-F5344CB8AC3E}">
        <p14:creationId xmlns:p14="http://schemas.microsoft.com/office/powerpoint/2010/main" val="24999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985C-CFC7-4E4B-8A6E-4BF516559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C5DE8-5AB3-48F1-B004-DA35122B5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5662-0031-400C-B139-35969A7DEC86}"/>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B64B740B-93E3-45A2-9029-86635FEBC63D}"/>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F8CAFC74-F782-47A4-A988-745B2B3CB59F}"/>
              </a:ext>
            </a:extLst>
          </p:cNvPr>
          <p:cNvSpPr>
            <a:spLocks noGrp="1"/>
          </p:cNvSpPr>
          <p:nvPr>
            <p:ph type="sldNum" sz="quarter" idx="12"/>
          </p:nvPr>
        </p:nvSpPr>
        <p:spPr/>
        <p:txBody>
          <a:bodyPr/>
          <a:lstStyle>
            <a:lvl1pPr>
              <a:defRPr/>
            </a:lvl1pPr>
          </a:lstStyle>
          <a:p>
            <a:fld id="{814E5FB5-126E-46CC-BBB2-174C5670AC72}" type="slidenum">
              <a:rPr lang="en-AU" altLang="en-US"/>
              <a:pPr/>
              <a:t>‹#›</a:t>
            </a:fld>
            <a:endParaRPr lang="en-AU" altLang="en-US"/>
          </a:p>
        </p:txBody>
      </p:sp>
    </p:spTree>
    <p:extLst>
      <p:ext uri="{BB962C8B-B14F-4D97-AF65-F5344CB8AC3E}">
        <p14:creationId xmlns:p14="http://schemas.microsoft.com/office/powerpoint/2010/main" val="329492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BDF2-7709-4E71-9593-FAC536E96E66}"/>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53BDE-3E24-4600-AC35-50CC2CCD06F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4D80D7C-97F4-4572-B4F4-82960A772B02}"/>
              </a:ext>
            </a:extLst>
          </p:cNvPr>
          <p:cNvSpPr>
            <a:spLocks noGrp="1"/>
          </p:cNvSpPr>
          <p:nvPr>
            <p:ph type="dt" sz="half" idx="10"/>
          </p:nvPr>
        </p:nvSpPr>
        <p:spPr/>
        <p:txBody>
          <a:bodyPr/>
          <a:lstStyle>
            <a:lvl1pPr>
              <a:defRPr/>
            </a:lvl1pPr>
          </a:lstStyle>
          <a:p>
            <a:endParaRPr lang="en-AU" altLang="en-US"/>
          </a:p>
        </p:txBody>
      </p:sp>
      <p:sp>
        <p:nvSpPr>
          <p:cNvPr id="5" name="Footer Placeholder 4">
            <a:extLst>
              <a:ext uri="{FF2B5EF4-FFF2-40B4-BE49-F238E27FC236}">
                <a16:creationId xmlns:a16="http://schemas.microsoft.com/office/drawing/2014/main" id="{EDA603CD-A0CE-46C3-8CB6-0BC612AD66F0}"/>
              </a:ext>
            </a:extLst>
          </p:cNvPr>
          <p:cNvSpPr>
            <a:spLocks noGrp="1"/>
          </p:cNvSpPr>
          <p:nvPr>
            <p:ph type="ftr" sz="quarter" idx="11"/>
          </p:nvPr>
        </p:nvSpPr>
        <p:spPr/>
        <p:txBody>
          <a:bodyPr/>
          <a:lstStyle>
            <a:lvl1pPr>
              <a:defRPr/>
            </a:lvl1pPr>
          </a:lstStyle>
          <a:p>
            <a:endParaRPr lang="en-AU" altLang="en-US"/>
          </a:p>
        </p:txBody>
      </p:sp>
      <p:sp>
        <p:nvSpPr>
          <p:cNvPr id="6" name="Slide Number Placeholder 5">
            <a:extLst>
              <a:ext uri="{FF2B5EF4-FFF2-40B4-BE49-F238E27FC236}">
                <a16:creationId xmlns:a16="http://schemas.microsoft.com/office/drawing/2014/main" id="{3F0B8929-1A09-4EC4-ACA8-1F3274C56AF3}"/>
              </a:ext>
            </a:extLst>
          </p:cNvPr>
          <p:cNvSpPr>
            <a:spLocks noGrp="1"/>
          </p:cNvSpPr>
          <p:nvPr>
            <p:ph type="sldNum" sz="quarter" idx="12"/>
          </p:nvPr>
        </p:nvSpPr>
        <p:spPr/>
        <p:txBody>
          <a:bodyPr/>
          <a:lstStyle>
            <a:lvl1pPr>
              <a:defRPr/>
            </a:lvl1pPr>
          </a:lstStyle>
          <a:p>
            <a:fld id="{3AB255D5-DA8A-49A4-A9E0-7588E11B2991}" type="slidenum">
              <a:rPr lang="en-AU" altLang="en-US"/>
              <a:pPr/>
              <a:t>‹#›</a:t>
            </a:fld>
            <a:endParaRPr lang="en-AU" altLang="en-US"/>
          </a:p>
        </p:txBody>
      </p:sp>
    </p:spTree>
    <p:extLst>
      <p:ext uri="{BB962C8B-B14F-4D97-AF65-F5344CB8AC3E}">
        <p14:creationId xmlns:p14="http://schemas.microsoft.com/office/powerpoint/2010/main" val="271684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B61D-94A4-4B49-B712-91BFF21C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305CE-EAE8-4E16-AB95-94A93A6EAEBB}"/>
              </a:ext>
            </a:extLst>
          </p:cNvPr>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4B530-622C-42C0-A970-DB01BD2C96D4}"/>
              </a:ext>
            </a:extLst>
          </p:cNvPr>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4091F-FC3D-40AA-95E4-AF7DAF3ED33C}"/>
              </a:ext>
            </a:extLst>
          </p:cNvPr>
          <p:cNvSpPr>
            <a:spLocks noGrp="1"/>
          </p:cNvSpPr>
          <p:nvPr>
            <p:ph type="dt" sz="half" idx="10"/>
          </p:nvPr>
        </p:nvSpPr>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67D0FA85-013A-4C35-B84F-01B05ADF0E87}"/>
              </a:ext>
            </a:extLst>
          </p:cNvPr>
          <p:cNvSpPr>
            <a:spLocks noGrp="1"/>
          </p:cNvSpPr>
          <p:nvPr>
            <p:ph type="ftr" sz="quarter" idx="11"/>
          </p:nvPr>
        </p:nvSpPr>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81EF4282-7FC0-4AA0-AB03-B53E6488DF7F}"/>
              </a:ext>
            </a:extLst>
          </p:cNvPr>
          <p:cNvSpPr>
            <a:spLocks noGrp="1"/>
          </p:cNvSpPr>
          <p:nvPr>
            <p:ph type="sldNum" sz="quarter" idx="12"/>
          </p:nvPr>
        </p:nvSpPr>
        <p:spPr/>
        <p:txBody>
          <a:bodyPr/>
          <a:lstStyle>
            <a:lvl1pPr>
              <a:defRPr/>
            </a:lvl1pPr>
          </a:lstStyle>
          <a:p>
            <a:fld id="{A1B7B161-F0FB-49A2-B963-B4597AEE207F}" type="slidenum">
              <a:rPr lang="en-AU" altLang="en-US"/>
              <a:pPr/>
              <a:t>‹#›</a:t>
            </a:fld>
            <a:endParaRPr lang="en-AU" altLang="en-US"/>
          </a:p>
        </p:txBody>
      </p:sp>
    </p:spTree>
    <p:extLst>
      <p:ext uri="{BB962C8B-B14F-4D97-AF65-F5344CB8AC3E}">
        <p14:creationId xmlns:p14="http://schemas.microsoft.com/office/powerpoint/2010/main" val="349403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0CA0-86B3-4C88-A101-92559B07A29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BA7D6-969A-4E01-9C6C-097E84C327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E9445-0FB9-435A-B443-885B3856840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51934-8C85-4964-89BD-6C74E6DF63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D2EFE3-423B-4C33-959B-3751BFAEECC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CDED8-69D6-497E-B91F-E593C2BC311F}"/>
              </a:ext>
            </a:extLst>
          </p:cNvPr>
          <p:cNvSpPr>
            <a:spLocks noGrp="1"/>
          </p:cNvSpPr>
          <p:nvPr>
            <p:ph type="dt" sz="half" idx="10"/>
          </p:nvPr>
        </p:nvSpPr>
        <p:spPr/>
        <p:txBody>
          <a:bodyPr/>
          <a:lstStyle>
            <a:lvl1pPr>
              <a:defRPr/>
            </a:lvl1pPr>
          </a:lstStyle>
          <a:p>
            <a:endParaRPr lang="en-AU" altLang="en-US"/>
          </a:p>
        </p:txBody>
      </p:sp>
      <p:sp>
        <p:nvSpPr>
          <p:cNvPr id="8" name="Footer Placeholder 7">
            <a:extLst>
              <a:ext uri="{FF2B5EF4-FFF2-40B4-BE49-F238E27FC236}">
                <a16:creationId xmlns:a16="http://schemas.microsoft.com/office/drawing/2014/main" id="{F9D162A0-5457-40EE-A1BF-FA704E1A0B2A}"/>
              </a:ext>
            </a:extLst>
          </p:cNvPr>
          <p:cNvSpPr>
            <a:spLocks noGrp="1"/>
          </p:cNvSpPr>
          <p:nvPr>
            <p:ph type="ftr" sz="quarter" idx="11"/>
          </p:nvPr>
        </p:nvSpPr>
        <p:spPr/>
        <p:txBody>
          <a:bodyPr/>
          <a:lstStyle>
            <a:lvl1pPr>
              <a:defRPr/>
            </a:lvl1pPr>
          </a:lstStyle>
          <a:p>
            <a:endParaRPr lang="en-AU" altLang="en-US"/>
          </a:p>
        </p:txBody>
      </p:sp>
      <p:sp>
        <p:nvSpPr>
          <p:cNvPr id="9" name="Slide Number Placeholder 8">
            <a:extLst>
              <a:ext uri="{FF2B5EF4-FFF2-40B4-BE49-F238E27FC236}">
                <a16:creationId xmlns:a16="http://schemas.microsoft.com/office/drawing/2014/main" id="{22787C83-264A-448C-9A79-EE6875D03158}"/>
              </a:ext>
            </a:extLst>
          </p:cNvPr>
          <p:cNvSpPr>
            <a:spLocks noGrp="1"/>
          </p:cNvSpPr>
          <p:nvPr>
            <p:ph type="sldNum" sz="quarter" idx="12"/>
          </p:nvPr>
        </p:nvSpPr>
        <p:spPr/>
        <p:txBody>
          <a:bodyPr/>
          <a:lstStyle>
            <a:lvl1pPr>
              <a:defRPr/>
            </a:lvl1pPr>
          </a:lstStyle>
          <a:p>
            <a:fld id="{086879AD-8176-411C-951D-3A93187A66C8}" type="slidenum">
              <a:rPr lang="en-AU" altLang="en-US"/>
              <a:pPr/>
              <a:t>‹#›</a:t>
            </a:fld>
            <a:endParaRPr lang="en-AU" altLang="en-US"/>
          </a:p>
        </p:txBody>
      </p:sp>
    </p:spTree>
    <p:extLst>
      <p:ext uri="{BB962C8B-B14F-4D97-AF65-F5344CB8AC3E}">
        <p14:creationId xmlns:p14="http://schemas.microsoft.com/office/powerpoint/2010/main" val="183699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CBEF-B087-415A-B50D-134E6CDE0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088B5-A83C-486A-BA5B-D2A821340803}"/>
              </a:ext>
            </a:extLst>
          </p:cNvPr>
          <p:cNvSpPr>
            <a:spLocks noGrp="1"/>
          </p:cNvSpPr>
          <p:nvPr>
            <p:ph type="dt" sz="half" idx="10"/>
          </p:nvPr>
        </p:nvSpPr>
        <p:spPr/>
        <p:txBody>
          <a:bodyPr/>
          <a:lstStyle>
            <a:lvl1pPr>
              <a:defRPr/>
            </a:lvl1pPr>
          </a:lstStyle>
          <a:p>
            <a:endParaRPr lang="en-AU" altLang="en-US"/>
          </a:p>
        </p:txBody>
      </p:sp>
      <p:sp>
        <p:nvSpPr>
          <p:cNvPr id="4" name="Footer Placeholder 3">
            <a:extLst>
              <a:ext uri="{FF2B5EF4-FFF2-40B4-BE49-F238E27FC236}">
                <a16:creationId xmlns:a16="http://schemas.microsoft.com/office/drawing/2014/main" id="{06E36E81-857E-4320-B130-795C6AD74463}"/>
              </a:ext>
            </a:extLst>
          </p:cNvPr>
          <p:cNvSpPr>
            <a:spLocks noGrp="1"/>
          </p:cNvSpPr>
          <p:nvPr>
            <p:ph type="ftr" sz="quarter" idx="11"/>
          </p:nvPr>
        </p:nvSpPr>
        <p:spPr/>
        <p:txBody>
          <a:bodyPr/>
          <a:lstStyle>
            <a:lvl1pPr>
              <a:defRPr/>
            </a:lvl1pPr>
          </a:lstStyle>
          <a:p>
            <a:endParaRPr lang="en-AU" altLang="en-US"/>
          </a:p>
        </p:txBody>
      </p:sp>
      <p:sp>
        <p:nvSpPr>
          <p:cNvPr id="5" name="Slide Number Placeholder 4">
            <a:extLst>
              <a:ext uri="{FF2B5EF4-FFF2-40B4-BE49-F238E27FC236}">
                <a16:creationId xmlns:a16="http://schemas.microsoft.com/office/drawing/2014/main" id="{5E85BABE-F600-4E44-B958-F8C6B0FF4BC8}"/>
              </a:ext>
            </a:extLst>
          </p:cNvPr>
          <p:cNvSpPr>
            <a:spLocks noGrp="1"/>
          </p:cNvSpPr>
          <p:nvPr>
            <p:ph type="sldNum" sz="quarter" idx="12"/>
          </p:nvPr>
        </p:nvSpPr>
        <p:spPr/>
        <p:txBody>
          <a:bodyPr/>
          <a:lstStyle>
            <a:lvl1pPr>
              <a:defRPr/>
            </a:lvl1pPr>
          </a:lstStyle>
          <a:p>
            <a:fld id="{81477BD7-3128-4E84-9852-2197B580D553}" type="slidenum">
              <a:rPr lang="en-AU" altLang="en-US"/>
              <a:pPr/>
              <a:t>‹#›</a:t>
            </a:fld>
            <a:endParaRPr lang="en-AU" altLang="en-US"/>
          </a:p>
        </p:txBody>
      </p:sp>
    </p:spTree>
    <p:extLst>
      <p:ext uri="{BB962C8B-B14F-4D97-AF65-F5344CB8AC3E}">
        <p14:creationId xmlns:p14="http://schemas.microsoft.com/office/powerpoint/2010/main" val="225235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6610-226C-4492-81A5-78D3A1F18C66}"/>
              </a:ext>
            </a:extLst>
          </p:cNvPr>
          <p:cNvSpPr>
            <a:spLocks noGrp="1"/>
          </p:cNvSpPr>
          <p:nvPr>
            <p:ph type="dt" sz="half" idx="10"/>
          </p:nvPr>
        </p:nvSpPr>
        <p:spPr/>
        <p:txBody>
          <a:bodyPr/>
          <a:lstStyle>
            <a:lvl1pPr>
              <a:defRPr/>
            </a:lvl1pPr>
          </a:lstStyle>
          <a:p>
            <a:endParaRPr lang="en-AU" altLang="en-US"/>
          </a:p>
        </p:txBody>
      </p:sp>
      <p:sp>
        <p:nvSpPr>
          <p:cNvPr id="3" name="Footer Placeholder 2">
            <a:extLst>
              <a:ext uri="{FF2B5EF4-FFF2-40B4-BE49-F238E27FC236}">
                <a16:creationId xmlns:a16="http://schemas.microsoft.com/office/drawing/2014/main" id="{35662155-F9C0-404D-98A2-2C7517B76A69}"/>
              </a:ext>
            </a:extLst>
          </p:cNvPr>
          <p:cNvSpPr>
            <a:spLocks noGrp="1"/>
          </p:cNvSpPr>
          <p:nvPr>
            <p:ph type="ftr" sz="quarter" idx="11"/>
          </p:nvPr>
        </p:nvSpPr>
        <p:spPr/>
        <p:txBody>
          <a:bodyPr/>
          <a:lstStyle>
            <a:lvl1pPr>
              <a:defRPr/>
            </a:lvl1pPr>
          </a:lstStyle>
          <a:p>
            <a:endParaRPr lang="en-AU" altLang="en-US"/>
          </a:p>
        </p:txBody>
      </p:sp>
      <p:sp>
        <p:nvSpPr>
          <p:cNvPr id="4" name="Slide Number Placeholder 3">
            <a:extLst>
              <a:ext uri="{FF2B5EF4-FFF2-40B4-BE49-F238E27FC236}">
                <a16:creationId xmlns:a16="http://schemas.microsoft.com/office/drawing/2014/main" id="{B3A2D212-8F28-475F-A065-D79A60C02465}"/>
              </a:ext>
            </a:extLst>
          </p:cNvPr>
          <p:cNvSpPr>
            <a:spLocks noGrp="1"/>
          </p:cNvSpPr>
          <p:nvPr>
            <p:ph type="sldNum" sz="quarter" idx="12"/>
          </p:nvPr>
        </p:nvSpPr>
        <p:spPr/>
        <p:txBody>
          <a:bodyPr/>
          <a:lstStyle>
            <a:lvl1pPr>
              <a:defRPr/>
            </a:lvl1pPr>
          </a:lstStyle>
          <a:p>
            <a:fld id="{2FFBE3C0-E937-405F-95D9-695612EADE29}" type="slidenum">
              <a:rPr lang="en-AU" altLang="en-US"/>
              <a:pPr/>
              <a:t>‹#›</a:t>
            </a:fld>
            <a:endParaRPr lang="en-AU" altLang="en-US"/>
          </a:p>
        </p:txBody>
      </p:sp>
    </p:spTree>
    <p:extLst>
      <p:ext uri="{BB962C8B-B14F-4D97-AF65-F5344CB8AC3E}">
        <p14:creationId xmlns:p14="http://schemas.microsoft.com/office/powerpoint/2010/main" val="277664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522A-8CCD-4ACE-93BE-580E6ABEA5F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42EE7-506E-44CB-AA46-1B710AA6F26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C44C78-CEB6-497F-B6DD-F77F5F366D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596A6-39F0-4E99-AF21-F0839D069B36}"/>
              </a:ext>
            </a:extLst>
          </p:cNvPr>
          <p:cNvSpPr>
            <a:spLocks noGrp="1"/>
          </p:cNvSpPr>
          <p:nvPr>
            <p:ph type="dt" sz="half" idx="10"/>
          </p:nvPr>
        </p:nvSpPr>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7F377D65-4FF0-460E-BAC6-7F2FB7DD842C}"/>
              </a:ext>
            </a:extLst>
          </p:cNvPr>
          <p:cNvSpPr>
            <a:spLocks noGrp="1"/>
          </p:cNvSpPr>
          <p:nvPr>
            <p:ph type="ftr" sz="quarter" idx="11"/>
          </p:nvPr>
        </p:nvSpPr>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1DF4BD28-8F15-484B-82A2-D8709C37CC61}"/>
              </a:ext>
            </a:extLst>
          </p:cNvPr>
          <p:cNvSpPr>
            <a:spLocks noGrp="1"/>
          </p:cNvSpPr>
          <p:nvPr>
            <p:ph type="sldNum" sz="quarter" idx="12"/>
          </p:nvPr>
        </p:nvSpPr>
        <p:spPr/>
        <p:txBody>
          <a:bodyPr/>
          <a:lstStyle>
            <a:lvl1pPr>
              <a:defRPr/>
            </a:lvl1pPr>
          </a:lstStyle>
          <a:p>
            <a:fld id="{CF23A000-3C6B-45E7-B78B-B4F0B08C1A0E}" type="slidenum">
              <a:rPr lang="en-AU" altLang="en-US"/>
              <a:pPr/>
              <a:t>‹#›</a:t>
            </a:fld>
            <a:endParaRPr lang="en-AU" altLang="en-US"/>
          </a:p>
        </p:txBody>
      </p:sp>
    </p:spTree>
    <p:extLst>
      <p:ext uri="{BB962C8B-B14F-4D97-AF65-F5344CB8AC3E}">
        <p14:creationId xmlns:p14="http://schemas.microsoft.com/office/powerpoint/2010/main" val="405439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FA44-020F-4591-BEF6-FCE1F69E07E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909EF1-8DF7-4D17-8500-CB6268BA692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E7F54F-007A-4FF9-9CBA-DFB363D7E9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EF5-9CC1-421F-8230-E5970A981B8D}"/>
              </a:ext>
            </a:extLst>
          </p:cNvPr>
          <p:cNvSpPr>
            <a:spLocks noGrp="1"/>
          </p:cNvSpPr>
          <p:nvPr>
            <p:ph type="dt" sz="half" idx="10"/>
          </p:nvPr>
        </p:nvSpPr>
        <p:spPr/>
        <p:txBody>
          <a:bodyPr/>
          <a:lstStyle>
            <a:lvl1pPr>
              <a:defRPr/>
            </a:lvl1pPr>
          </a:lstStyle>
          <a:p>
            <a:endParaRPr lang="en-AU" altLang="en-US"/>
          </a:p>
        </p:txBody>
      </p:sp>
      <p:sp>
        <p:nvSpPr>
          <p:cNvPr id="6" name="Footer Placeholder 5">
            <a:extLst>
              <a:ext uri="{FF2B5EF4-FFF2-40B4-BE49-F238E27FC236}">
                <a16:creationId xmlns:a16="http://schemas.microsoft.com/office/drawing/2014/main" id="{EA14C754-F28B-4E8A-8C04-446B8EA50868}"/>
              </a:ext>
            </a:extLst>
          </p:cNvPr>
          <p:cNvSpPr>
            <a:spLocks noGrp="1"/>
          </p:cNvSpPr>
          <p:nvPr>
            <p:ph type="ftr" sz="quarter" idx="11"/>
          </p:nvPr>
        </p:nvSpPr>
        <p:spPr/>
        <p:txBody>
          <a:bodyPr/>
          <a:lstStyle>
            <a:lvl1pPr>
              <a:defRPr/>
            </a:lvl1pPr>
          </a:lstStyle>
          <a:p>
            <a:endParaRPr lang="en-AU" altLang="en-US"/>
          </a:p>
        </p:txBody>
      </p:sp>
      <p:sp>
        <p:nvSpPr>
          <p:cNvPr id="7" name="Slide Number Placeholder 6">
            <a:extLst>
              <a:ext uri="{FF2B5EF4-FFF2-40B4-BE49-F238E27FC236}">
                <a16:creationId xmlns:a16="http://schemas.microsoft.com/office/drawing/2014/main" id="{4B8F0CAB-BED3-4E24-AFAE-B2EE67B47C35}"/>
              </a:ext>
            </a:extLst>
          </p:cNvPr>
          <p:cNvSpPr>
            <a:spLocks noGrp="1"/>
          </p:cNvSpPr>
          <p:nvPr>
            <p:ph type="sldNum" sz="quarter" idx="12"/>
          </p:nvPr>
        </p:nvSpPr>
        <p:spPr/>
        <p:txBody>
          <a:bodyPr/>
          <a:lstStyle>
            <a:lvl1pPr>
              <a:defRPr/>
            </a:lvl1pPr>
          </a:lstStyle>
          <a:p>
            <a:fld id="{36470D3C-5FCD-4251-8FDE-3FC8E409C6CE}" type="slidenum">
              <a:rPr lang="en-AU" altLang="en-US"/>
              <a:pPr/>
              <a:t>‹#›</a:t>
            </a:fld>
            <a:endParaRPr lang="en-AU" altLang="en-US"/>
          </a:p>
        </p:txBody>
      </p:sp>
    </p:spTree>
    <p:extLst>
      <p:ext uri="{BB962C8B-B14F-4D97-AF65-F5344CB8AC3E}">
        <p14:creationId xmlns:p14="http://schemas.microsoft.com/office/powerpoint/2010/main" val="159236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67F82F1-760F-40B4-BC0C-D3C129D6BD12}"/>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47" name="Rectangle 3">
            <a:extLst>
              <a:ext uri="{FF2B5EF4-FFF2-40B4-BE49-F238E27FC236}">
                <a16:creationId xmlns:a16="http://schemas.microsoft.com/office/drawing/2014/main" id="{47659EF6-CDA1-46D8-A30B-FA124535C0CC}"/>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48" name="Rectangle 4">
            <a:extLst>
              <a:ext uri="{FF2B5EF4-FFF2-40B4-BE49-F238E27FC236}">
                <a16:creationId xmlns:a16="http://schemas.microsoft.com/office/drawing/2014/main" id="{8D76F113-6C5D-464D-AA99-2E71513090C6}"/>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49" name="Rectangle 5">
            <a:extLst>
              <a:ext uri="{FF2B5EF4-FFF2-40B4-BE49-F238E27FC236}">
                <a16:creationId xmlns:a16="http://schemas.microsoft.com/office/drawing/2014/main" id="{73B1524C-1A31-4C0D-8B99-993A24C69A41}"/>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0" name="Rectangle 6">
            <a:extLst>
              <a:ext uri="{FF2B5EF4-FFF2-40B4-BE49-F238E27FC236}">
                <a16:creationId xmlns:a16="http://schemas.microsoft.com/office/drawing/2014/main" id="{760AC401-76F2-49B2-9171-AAF3E2B25B89}"/>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1" name="Rectangle 7">
            <a:extLst>
              <a:ext uri="{FF2B5EF4-FFF2-40B4-BE49-F238E27FC236}">
                <a16:creationId xmlns:a16="http://schemas.microsoft.com/office/drawing/2014/main" id="{7EFC86B4-9AFA-4F16-8E38-EE23C3279277}"/>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2" name="Rectangle 8">
            <a:extLst>
              <a:ext uri="{FF2B5EF4-FFF2-40B4-BE49-F238E27FC236}">
                <a16:creationId xmlns:a16="http://schemas.microsoft.com/office/drawing/2014/main" id="{609F351C-F3F1-47E2-A6A2-ADA170C04B7F}"/>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IN" altLang="en-US" sz="2400">
              <a:cs typeface="Arial" panose="020B0604020202020204" pitchFamily="34" charset="0"/>
            </a:endParaRPr>
          </a:p>
        </p:txBody>
      </p:sp>
      <p:sp>
        <p:nvSpPr>
          <p:cNvPr id="6153" name="Rectangle 9">
            <a:extLst>
              <a:ext uri="{FF2B5EF4-FFF2-40B4-BE49-F238E27FC236}">
                <a16:creationId xmlns:a16="http://schemas.microsoft.com/office/drawing/2014/main" id="{BAE12981-6DA5-4722-A957-AF55FA1180A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AU" altLang="en-US"/>
              <a:t>Click to edit Master title style</a:t>
            </a:r>
          </a:p>
        </p:txBody>
      </p:sp>
      <p:sp>
        <p:nvSpPr>
          <p:cNvPr id="6154" name="Rectangle 10">
            <a:extLst>
              <a:ext uri="{FF2B5EF4-FFF2-40B4-BE49-F238E27FC236}">
                <a16:creationId xmlns:a16="http://schemas.microsoft.com/office/drawing/2014/main" id="{D63C23BC-0543-4C05-AB3B-1C8B12AC5E84}"/>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6155" name="Rectangle 11">
            <a:extLst>
              <a:ext uri="{FF2B5EF4-FFF2-40B4-BE49-F238E27FC236}">
                <a16:creationId xmlns:a16="http://schemas.microsoft.com/office/drawing/2014/main" id="{0A10B584-F429-4284-BE38-7A5666028A14}"/>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cs typeface="+mn-cs"/>
              </a:defRPr>
            </a:lvl1pPr>
          </a:lstStyle>
          <a:p>
            <a:endParaRPr lang="en-AU" altLang="en-US"/>
          </a:p>
        </p:txBody>
      </p:sp>
      <p:sp>
        <p:nvSpPr>
          <p:cNvPr id="6156" name="Rectangle 12">
            <a:extLst>
              <a:ext uri="{FF2B5EF4-FFF2-40B4-BE49-F238E27FC236}">
                <a16:creationId xmlns:a16="http://schemas.microsoft.com/office/drawing/2014/main" id="{DCCAA8A0-0AAD-4CCF-9A18-AF0C168E8B1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cs typeface="+mn-cs"/>
              </a:defRPr>
            </a:lvl1pPr>
          </a:lstStyle>
          <a:p>
            <a:endParaRPr lang="en-AU" altLang="en-US"/>
          </a:p>
        </p:txBody>
      </p:sp>
      <p:sp>
        <p:nvSpPr>
          <p:cNvPr id="6157" name="Rectangle 13">
            <a:extLst>
              <a:ext uri="{FF2B5EF4-FFF2-40B4-BE49-F238E27FC236}">
                <a16:creationId xmlns:a16="http://schemas.microsoft.com/office/drawing/2014/main" id="{34369A66-8E8A-4735-805D-BD896AD34F0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cs typeface="+mn-cs"/>
              </a:defRPr>
            </a:lvl1pPr>
          </a:lstStyle>
          <a:p>
            <a:fld id="{5AA0E93C-9115-415F-8F7A-6665A3BC39C9}"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B891BA7-C993-4A22-8C47-2CD82FF556D5}"/>
              </a:ext>
            </a:extLst>
          </p:cNvPr>
          <p:cNvSpPr>
            <a:spLocks noGrp="1" noChangeArrowheads="1"/>
          </p:cNvSpPr>
          <p:nvPr>
            <p:ph type="ctrTitle"/>
          </p:nvPr>
        </p:nvSpPr>
        <p:spPr>
          <a:xfrm>
            <a:off x="900113" y="1679575"/>
            <a:ext cx="8243887" cy="1462088"/>
          </a:xfrm>
        </p:spPr>
        <p:txBody>
          <a:bodyPr/>
          <a:lstStyle/>
          <a:p>
            <a:pPr algn="ctr"/>
            <a:r>
              <a:rPr lang="en-AU" altLang="en-US" sz="6000" b="1">
                <a:latin typeface="Times New Roman" panose="02020603050405020304" pitchFamily="18" charset="0"/>
                <a:cs typeface="Times New Roman" panose="02020603050405020304" pitchFamily="18" charset="0"/>
              </a:rPr>
              <a:t>Introduction</a:t>
            </a:r>
            <a:br>
              <a:rPr lang="en-AU" altLang="en-US" sz="6000" b="1">
                <a:latin typeface="Times New Roman" panose="02020603050405020304" pitchFamily="18" charset="0"/>
                <a:cs typeface="Times New Roman" panose="02020603050405020304" pitchFamily="18" charset="0"/>
              </a:rPr>
            </a:br>
            <a:r>
              <a:rPr lang="en-AU" altLang="en-US" sz="6000" b="1">
                <a:latin typeface="Times New Roman" panose="02020603050405020304" pitchFamily="18" charset="0"/>
                <a:cs typeface="Times New Roman" panose="02020603050405020304" pitchFamily="18" charset="0"/>
              </a:rPr>
              <a:t> to </a:t>
            </a:r>
            <a:br>
              <a:rPr lang="en-AU" altLang="en-US" sz="6000" b="1">
                <a:latin typeface="Times New Roman" panose="02020603050405020304" pitchFamily="18" charset="0"/>
                <a:cs typeface="Times New Roman" panose="02020603050405020304" pitchFamily="18" charset="0"/>
              </a:rPr>
            </a:br>
            <a:r>
              <a:rPr lang="en-AU" altLang="en-US" sz="6000" b="1">
                <a:latin typeface="Times New Roman" panose="02020603050405020304" pitchFamily="18" charset="0"/>
                <a:cs typeface="Times New Roman" panose="02020603050405020304" pitchFamily="18" charset="0"/>
              </a:rPr>
              <a:t>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6FD043-B277-4497-BB61-EB1EF5DA4AE6}"/>
              </a:ext>
            </a:extLst>
          </p:cNvPr>
          <p:cNvSpPr>
            <a:spLocks noGrp="1" noChangeArrowheads="1"/>
          </p:cNvSpPr>
          <p:nvPr>
            <p:ph type="title"/>
          </p:nvPr>
        </p:nvSpPr>
        <p:spPr>
          <a:xfrm>
            <a:off x="1259632" y="764704"/>
            <a:ext cx="8226425" cy="914400"/>
          </a:xfrm>
        </p:spPr>
        <p:txBody>
          <a:bodyPr/>
          <a:lstStyle/>
          <a:p>
            <a:pPr eaLnBrk="1" hangingPunct="1"/>
            <a:r>
              <a:rPr lang="en-US" altLang="en-US" dirty="0">
                <a:latin typeface="Helvetica" panose="020B0604020202020204" pitchFamily="34" charset="0"/>
              </a:rPr>
              <a:t>Some Questions to Ask</a:t>
            </a:r>
          </a:p>
        </p:txBody>
      </p:sp>
      <p:sp>
        <p:nvSpPr>
          <p:cNvPr id="10243" name="Rectangle 3">
            <a:extLst>
              <a:ext uri="{FF2B5EF4-FFF2-40B4-BE49-F238E27FC236}">
                <a16:creationId xmlns:a16="http://schemas.microsoft.com/office/drawing/2014/main" id="{C342D97F-5BDA-4114-AFF0-1C1D15CF4AD3}"/>
              </a:ext>
            </a:extLst>
          </p:cNvPr>
          <p:cNvSpPr>
            <a:spLocks noGrp="1" noChangeArrowheads="1"/>
          </p:cNvSpPr>
          <p:nvPr>
            <p:ph type="body" idx="1"/>
          </p:nvPr>
        </p:nvSpPr>
        <p:spPr>
          <a:xfrm>
            <a:off x="827584" y="1988840"/>
            <a:ext cx="8226425" cy="4570412"/>
          </a:xfrm>
        </p:spPr>
        <p:txBody>
          <a:bodyPr/>
          <a:lstStyle/>
          <a:p>
            <a:pPr eaLnBrk="1" hangingPunct="1"/>
            <a:r>
              <a:rPr lang="en-US" altLang="en-US" dirty="0">
                <a:latin typeface="Helvetica" panose="020B0604020202020204" pitchFamily="34" charset="0"/>
              </a:rPr>
              <a:t>Are all data inserted into the data structure at the beginning, or are insertions interspersed with other operations?</a:t>
            </a:r>
          </a:p>
          <a:p>
            <a:pPr eaLnBrk="1" hangingPunct="1"/>
            <a:r>
              <a:rPr lang="en-US" altLang="en-US" dirty="0">
                <a:latin typeface="Helvetica" panose="020B0604020202020204" pitchFamily="34" charset="0"/>
              </a:rPr>
              <a:t>Can data be deleted?</a:t>
            </a:r>
          </a:p>
          <a:p>
            <a:pPr eaLnBrk="1" hangingPunct="1"/>
            <a:r>
              <a:rPr lang="en-US" altLang="en-US" dirty="0">
                <a:latin typeface="Helvetica" panose="020B0604020202020204" pitchFamily="34" charset="0"/>
              </a:rPr>
              <a:t>Are all data processed in some well-defined order, or is random access allowed?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EAD175F-57AF-4DA5-9D1B-AE7564162F2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Classification of Data Structure</a:t>
            </a:r>
          </a:p>
        </p:txBody>
      </p:sp>
      <p:sp>
        <p:nvSpPr>
          <p:cNvPr id="13316" name="Rectangle 4">
            <a:extLst>
              <a:ext uri="{FF2B5EF4-FFF2-40B4-BE49-F238E27FC236}">
                <a16:creationId xmlns:a16="http://schemas.microsoft.com/office/drawing/2014/main" id="{E4C72782-A8D3-40FC-A372-0EFF882B039D}"/>
              </a:ext>
            </a:extLst>
          </p:cNvPr>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Data structure</a:t>
            </a:r>
          </a:p>
        </p:txBody>
      </p:sp>
      <p:sp>
        <p:nvSpPr>
          <p:cNvPr id="13317" name="Line 5">
            <a:extLst>
              <a:ext uri="{FF2B5EF4-FFF2-40B4-BE49-F238E27FC236}">
                <a16:creationId xmlns:a16="http://schemas.microsoft.com/office/drawing/2014/main" id="{5628E444-C21E-4F28-8557-6ACB81F570E2}"/>
              </a:ext>
            </a:extLst>
          </p:cNvPr>
          <p:cNvSpPr>
            <a:spLocks noChangeShapeType="1"/>
          </p:cNvSpPr>
          <p:nvPr/>
        </p:nvSpPr>
        <p:spPr bwMode="auto">
          <a:xfrm>
            <a:off x="4643438" y="24209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a:extLst>
              <a:ext uri="{FF2B5EF4-FFF2-40B4-BE49-F238E27FC236}">
                <a16:creationId xmlns:a16="http://schemas.microsoft.com/office/drawing/2014/main" id="{7A7D5852-89C3-452B-A72B-692AC8D187DF}"/>
              </a:ext>
            </a:extLst>
          </p:cNvPr>
          <p:cNvSpPr>
            <a:spLocks noChangeShapeType="1"/>
          </p:cNvSpPr>
          <p:nvPr/>
        </p:nvSpPr>
        <p:spPr bwMode="auto">
          <a:xfrm>
            <a:off x="2555875" y="2708275"/>
            <a:ext cx="4032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a:extLst>
              <a:ext uri="{FF2B5EF4-FFF2-40B4-BE49-F238E27FC236}">
                <a16:creationId xmlns:a16="http://schemas.microsoft.com/office/drawing/2014/main" id="{F3E44246-3FB8-4544-AFD2-2AE7D6BA66CC}"/>
              </a:ext>
            </a:extLst>
          </p:cNvPr>
          <p:cNvSpPr>
            <a:spLocks noChangeShapeType="1"/>
          </p:cNvSpPr>
          <p:nvPr/>
        </p:nvSpPr>
        <p:spPr bwMode="auto">
          <a:xfrm>
            <a:off x="2555875" y="27082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a:extLst>
              <a:ext uri="{FF2B5EF4-FFF2-40B4-BE49-F238E27FC236}">
                <a16:creationId xmlns:a16="http://schemas.microsoft.com/office/drawing/2014/main" id="{77A40F28-3966-4721-B65F-3ABCFEA5A251}"/>
              </a:ext>
            </a:extLst>
          </p:cNvPr>
          <p:cNvSpPr>
            <a:spLocks noChangeShapeType="1"/>
          </p:cNvSpPr>
          <p:nvPr/>
        </p:nvSpPr>
        <p:spPr bwMode="auto">
          <a:xfrm>
            <a:off x="6588125" y="27082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Rectangle 10">
            <a:extLst>
              <a:ext uri="{FF2B5EF4-FFF2-40B4-BE49-F238E27FC236}">
                <a16:creationId xmlns:a16="http://schemas.microsoft.com/office/drawing/2014/main" id="{1E0529FB-6A19-4AF1-BD26-735BF984A7E5}"/>
              </a:ext>
            </a:extLst>
          </p:cNvPr>
          <p:cNvSpPr>
            <a:spLocks noChangeArrowheads="1"/>
          </p:cNvSpPr>
          <p:nvPr/>
        </p:nvSpPr>
        <p:spPr bwMode="auto">
          <a:xfrm>
            <a:off x="1116013"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Primitive DS</a:t>
            </a:r>
          </a:p>
        </p:txBody>
      </p:sp>
      <p:sp>
        <p:nvSpPr>
          <p:cNvPr id="13323" name="Rectangle 11">
            <a:extLst>
              <a:ext uri="{FF2B5EF4-FFF2-40B4-BE49-F238E27FC236}">
                <a16:creationId xmlns:a16="http://schemas.microsoft.com/office/drawing/2014/main" id="{FF9273DD-75C2-4293-A8E5-35F04CDBD25F}"/>
              </a:ext>
            </a:extLst>
          </p:cNvPr>
          <p:cNvSpPr>
            <a:spLocks noChangeArrowheads="1"/>
          </p:cNvSpPr>
          <p:nvPr/>
        </p:nvSpPr>
        <p:spPr bwMode="auto">
          <a:xfrm>
            <a:off x="5076825"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Non-Primitive DS</a:t>
            </a:r>
          </a:p>
        </p:txBody>
      </p:sp>
      <p:sp>
        <p:nvSpPr>
          <p:cNvPr id="13324" name="Rectangle 12">
            <a:extLst>
              <a:ext uri="{FF2B5EF4-FFF2-40B4-BE49-F238E27FC236}">
                <a16:creationId xmlns:a16="http://schemas.microsoft.com/office/drawing/2014/main" id="{D4403CD0-34F6-43AA-A9C2-82CF32068AA5}"/>
              </a:ext>
            </a:extLst>
          </p:cNvPr>
          <p:cNvSpPr>
            <a:spLocks noChangeArrowheads="1"/>
          </p:cNvSpPr>
          <p:nvPr/>
        </p:nvSpPr>
        <p:spPr bwMode="auto">
          <a:xfrm>
            <a:off x="179388" y="4940300"/>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Integer</a:t>
            </a:r>
          </a:p>
        </p:txBody>
      </p:sp>
      <p:sp>
        <p:nvSpPr>
          <p:cNvPr id="13325" name="Rectangle 13">
            <a:extLst>
              <a:ext uri="{FF2B5EF4-FFF2-40B4-BE49-F238E27FC236}">
                <a16:creationId xmlns:a16="http://schemas.microsoft.com/office/drawing/2014/main" id="{9D81358A-67FE-4461-9FDC-44F1CAB910F8}"/>
              </a:ext>
            </a:extLst>
          </p:cNvPr>
          <p:cNvSpPr>
            <a:spLocks noChangeArrowheads="1"/>
          </p:cNvSpPr>
          <p:nvPr/>
        </p:nvSpPr>
        <p:spPr bwMode="auto">
          <a:xfrm>
            <a:off x="1547813" y="4940300"/>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Float</a:t>
            </a:r>
          </a:p>
        </p:txBody>
      </p:sp>
      <p:sp>
        <p:nvSpPr>
          <p:cNvPr id="13326" name="Rectangle 14">
            <a:extLst>
              <a:ext uri="{FF2B5EF4-FFF2-40B4-BE49-F238E27FC236}">
                <a16:creationId xmlns:a16="http://schemas.microsoft.com/office/drawing/2014/main" id="{9348B3BB-FD3D-417D-A538-B47966E6B43D}"/>
              </a:ext>
            </a:extLst>
          </p:cNvPr>
          <p:cNvSpPr>
            <a:spLocks noChangeArrowheads="1"/>
          </p:cNvSpPr>
          <p:nvPr/>
        </p:nvSpPr>
        <p:spPr bwMode="auto">
          <a:xfrm>
            <a:off x="3132138" y="4940300"/>
            <a:ext cx="16557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Character</a:t>
            </a:r>
          </a:p>
        </p:txBody>
      </p:sp>
      <p:sp>
        <p:nvSpPr>
          <p:cNvPr id="13327" name="Rectangle 15">
            <a:extLst>
              <a:ext uri="{FF2B5EF4-FFF2-40B4-BE49-F238E27FC236}">
                <a16:creationId xmlns:a16="http://schemas.microsoft.com/office/drawing/2014/main" id="{23C27B64-D284-44F4-8B84-3646F6F73492}"/>
              </a:ext>
            </a:extLst>
          </p:cNvPr>
          <p:cNvSpPr>
            <a:spLocks noChangeArrowheads="1"/>
          </p:cNvSpPr>
          <p:nvPr/>
        </p:nvSpPr>
        <p:spPr bwMode="auto">
          <a:xfrm>
            <a:off x="5076825" y="4940300"/>
            <a:ext cx="1655763"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Pointer</a:t>
            </a:r>
          </a:p>
        </p:txBody>
      </p:sp>
      <p:sp>
        <p:nvSpPr>
          <p:cNvPr id="13328" name="Line 16">
            <a:extLst>
              <a:ext uri="{FF2B5EF4-FFF2-40B4-BE49-F238E27FC236}">
                <a16:creationId xmlns:a16="http://schemas.microsoft.com/office/drawing/2014/main" id="{CE9A20F3-8C75-468C-9B8F-0A2409EBFABC}"/>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17">
            <a:extLst>
              <a:ext uri="{FF2B5EF4-FFF2-40B4-BE49-F238E27FC236}">
                <a16:creationId xmlns:a16="http://schemas.microsoft.com/office/drawing/2014/main" id="{88E3829B-E8A3-4147-B8E5-3E9C8E5DCEC8}"/>
              </a:ext>
            </a:extLst>
          </p:cNvPr>
          <p:cNvSpPr>
            <a:spLocks noChangeShapeType="1"/>
          </p:cNvSpPr>
          <p:nvPr/>
        </p:nvSpPr>
        <p:spPr bwMode="auto">
          <a:xfrm>
            <a:off x="827088" y="4365625"/>
            <a:ext cx="4968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Line 18">
            <a:extLst>
              <a:ext uri="{FF2B5EF4-FFF2-40B4-BE49-F238E27FC236}">
                <a16:creationId xmlns:a16="http://schemas.microsoft.com/office/drawing/2014/main" id="{1334F60E-4310-427F-AF15-7F6D4129701A}"/>
              </a:ext>
            </a:extLst>
          </p:cNvPr>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1" name="Line 19">
            <a:extLst>
              <a:ext uri="{FF2B5EF4-FFF2-40B4-BE49-F238E27FC236}">
                <a16:creationId xmlns:a16="http://schemas.microsoft.com/office/drawing/2014/main" id="{F14E0246-AAE1-4AD6-B000-7439A50CF02B}"/>
              </a:ext>
            </a:extLst>
          </p:cNvPr>
          <p:cNvSpPr>
            <a:spLocks noChangeShapeType="1"/>
          </p:cNvSpPr>
          <p:nvPr/>
        </p:nvSpPr>
        <p:spPr bwMode="auto">
          <a:xfrm>
            <a:off x="205105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a:extLst>
              <a:ext uri="{FF2B5EF4-FFF2-40B4-BE49-F238E27FC236}">
                <a16:creationId xmlns:a16="http://schemas.microsoft.com/office/drawing/2014/main" id="{1E20CB32-08AB-40C0-9A72-F0BBCC07DA5F}"/>
              </a:ext>
            </a:extLst>
          </p:cNvPr>
          <p:cNvSpPr>
            <a:spLocks noChangeShapeType="1"/>
          </p:cNvSpPr>
          <p:nvPr/>
        </p:nvSpPr>
        <p:spPr bwMode="auto">
          <a:xfrm>
            <a:off x="392430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Line 21">
            <a:extLst>
              <a:ext uri="{FF2B5EF4-FFF2-40B4-BE49-F238E27FC236}">
                <a16:creationId xmlns:a16="http://schemas.microsoft.com/office/drawing/2014/main" id="{40BFA2AD-93F8-4F9B-AA66-48E97D136596}"/>
              </a:ext>
            </a:extLst>
          </p:cNvPr>
          <p:cNvSpPr>
            <a:spLocks noChangeShapeType="1"/>
          </p:cNvSpPr>
          <p:nvPr/>
        </p:nvSpPr>
        <p:spPr bwMode="auto">
          <a:xfrm>
            <a:off x="579596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Line 22">
            <a:extLst>
              <a:ext uri="{FF2B5EF4-FFF2-40B4-BE49-F238E27FC236}">
                <a16:creationId xmlns:a16="http://schemas.microsoft.com/office/drawing/2014/main" id="{F2A1A08A-E886-4B95-A9E7-F57FFD03C6C2}"/>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23">
            <a:extLst>
              <a:ext uri="{FF2B5EF4-FFF2-40B4-BE49-F238E27FC236}">
                <a16:creationId xmlns:a16="http://schemas.microsoft.com/office/drawing/2014/main" id="{77B3AC35-2961-45A4-A3B5-4B50A6E53793}"/>
              </a:ext>
            </a:extLst>
          </p:cNvPr>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24">
            <a:extLst>
              <a:ext uri="{FF2B5EF4-FFF2-40B4-BE49-F238E27FC236}">
                <a16:creationId xmlns:a16="http://schemas.microsoft.com/office/drawing/2014/main" id="{74A484DB-C4FB-4A4A-B09D-50D189A5466B}"/>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25">
            <a:extLst>
              <a:ext uri="{FF2B5EF4-FFF2-40B4-BE49-F238E27FC236}">
                <a16:creationId xmlns:a16="http://schemas.microsoft.com/office/drawing/2014/main" id="{8528CF78-190A-4743-AEF8-350CDB2ABD34}"/>
              </a:ext>
            </a:extLst>
          </p:cNvPr>
          <p:cNvSpPr>
            <a:spLocks noChangeShapeType="1"/>
          </p:cNvSpPr>
          <p:nvPr/>
        </p:nvSpPr>
        <p:spPr bwMode="auto">
          <a:xfrm>
            <a:off x="205105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6">
            <a:extLst>
              <a:ext uri="{FF2B5EF4-FFF2-40B4-BE49-F238E27FC236}">
                <a16:creationId xmlns:a16="http://schemas.microsoft.com/office/drawing/2014/main" id="{C9D81DDF-9AE7-4142-A435-582877CFB40A}"/>
              </a:ext>
            </a:extLst>
          </p:cNvPr>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9" name="Line 27">
            <a:extLst>
              <a:ext uri="{FF2B5EF4-FFF2-40B4-BE49-F238E27FC236}">
                <a16:creationId xmlns:a16="http://schemas.microsoft.com/office/drawing/2014/main" id="{72A162EF-AECC-4BAB-92A3-A4238D14B463}"/>
              </a:ext>
            </a:extLst>
          </p:cNvPr>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Rectangle 28">
            <a:extLst>
              <a:ext uri="{FF2B5EF4-FFF2-40B4-BE49-F238E27FC236}">
                <a16:creationId xmlns:a16="http://schemas.microsoft.com/office/drawing/2014/main" id="{B69D7ED2-F122-4162-AED6-4D3539F53146}"/>
              </a:ext>
            </a:extLst>
          </p:cNvPr>
          <p:cNvSpPr>
            <a:spLocks noChangeArrowheads="1"/>
          </p:cNvSpPr>
          <p:nvPr/>
        </p:nvSpPr>
        <p:spPr bwMode="auto">
          <a:xfrm>
            <a:off x="1547813"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Float</a:t>
            </a:r>
          </a:p>
        </p:txBody>
      </p:sp>
      <p:sp>
        <p:nvSpPr>
          <p:cNvPr id="13341" name="Line 29">
            <a:extLst>
              <a:ext uri="{FF2B5EF4-FFF2-40B4-BE49-F238E27FC236}">
                <a16:creationId xmlns:a16="http://schemas.microsoft.com/office/drawing/2014/main" id="{BE16AC96-C71C-4EF2-A9EA-673A50821045}"/>
              </a:ext>
            </a:extLst>
          </p:cNvPr>
          <p:cNvSpPr>
            <a:spLocks noChangeShapeType="1"/>
          </p:cNvSpPr>
          <p:nvPr/>
        </p:nvSpPr>
        <p:spPr bwMode="auto">
          <a:xfrm>
            <a:off x="2051050"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30">
            <a:extLst>
              <a:ext uri="{FF2B5EF4-FFF2-40B4-BE49-F238E27FC236}">
                <a16:creationId xmlns:a16="http://schemas.microsoft.com/office/drawing/2014/main" id="{D7B2FDDA-7476-4ECD-99D9-4A6729F5D3F4}"/>
              </a:ext>
            </a:extLst>
          </p:cNvPr>
          <p:cNvSpPr>
            <a:spLocks noChangeShapeType="1"/>
          </p:cNvSpPr>
          <p:nvPr/>
        </p:nvSpPr>
        <p:spPr bwMode="auto">
          <a:xfrm>
            <a:off x="827088"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3" name="Line 31">
            <a:extLst>
              <a:ext uri="{FF2B5EF4-FFF2-40B4-BE49-F238E27FC236}">
                <a16:creationId xmlns:a16="http://schemas.microsoft.com/office/drawing/2014/main" id="{1FCCFCFD-A5E9-418D-9DB4-79F10772E575}"/>
              </a:ext>
            </a:extLst>
          </p:cNvPr>
          <p:cNvSpPr>
            <a:spLocks noChangeShapeType="1"/>
          </p:cNvSpPr>
          <p:nvPr/>
        </p:nvSpPr>
        <p:spPr bwMode="auto">
          <a:xfrm>
            <a:off x="2555875" y="3646488"/>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4" name="Rectangle 32">
            <a:extLst>
              <a:ext uri="{FF2B5EF4-FFF2-40B4-BE49-F238E27FC236}">
                <a16:creationId xmlns:a16="http://schemas.microsoft.com/office/drawing/2014/main" id="{BFF448FD-5981-432C-B17E-EF731DB8631E}"/>
              </a:ext>
            </a:extLst>
          </p:cNvPr>
          <p:cNvSpPr>
            <a:spLocks noChangeArrowheads="1"/>
          </p:cNvSpPr>
          <p:nvPr/>
        </p:nvSpPr>
        <p:spPr bwMode="auto">
          <a:xfrm>
            <a:off x="179388"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Integer</a:t>
            </a:r>
          </a:p>
        </p:txBody>
      </p:sp>
      <p:sp>
        <p:nvSpPr>
          <p:cNvPr id="13345" name="Rectangle 33">
            <a:extLst>
              <a:ext uri="{FF2B5EF4-FFF2-40B4-BE49-F238E27FC236}">
                <a16:creationId xmlns:a16="http://schemas.microsoft.com/office/drawing/2014/main" id="{AB75335F-BB22-444E-9307-BF14A3092532}"/>
              </a:ext>
            </a:extLst>
          </p:cNvPr>
          <p:cNvSpPr>
            <a:spLocks noChangeArrowheads="1"/>
          </p:cNvSpPr>
          <p:nvPr/>
        </p:nvSpPr>
        <p:spPr bwMode="auto">
          <a:xfrm>
            <a:off x="1547813" y="4943475"/>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Float</a:t>
            </a:r>
          </a:p>
        </p:txBody>
      </p:sp>
      <p:sp>
        <p:nvSpPr>
          <p:cNvPr id="13346" name="Line 34">
            <a:extLst>
              <a:ext uri="{FF2B5EF4-FFF2-40B4-BE49-F238E27FC236}">
                <a16:creationId xmlns:a16="http://schemas.microsoft.com/office/drawing/2014/main" id="{87E9292C-DB65-4F27-8984-CDD8962FD1B5}"/>
              </a:ext>
            </a:extLst>
          </p:cNvPr>
          <p:cNvSpPr>
            <a:spLocks noChangeShapeType="1"/>
          </p:cNvSpPr>
          <p:nvPr/>
        </p:nvSpPr>
        <p:spPr bwMode="auto">
          <a:xfrm>
            <a:off x="2051050" y="43688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7" name="Line 35">
            <a:extLst>
              <a:ext uri="{FF2B5EF4-FFF2-40B4-BE49-F238E27FC236}">
                <a16:creationId xmlns:a16="http://schemas.microsoft.com/office/drawing/2014/main" id="{E5376BCE-9262-4446-B06C-E46CEFDB972D}"/>
              </a:ext>
            </a:extLst>
          </p:cNvPr>
          <p:cNvSpPr>
            <a:spLocks noChangeShapeType="1"/>
          </p:cNvSpPr>
          <p:nvPr/>
        </p:nvSpPr>
        <p:spPr bwMode="auto">
          <a:xfrm>
            <a:off x="827088" y="43688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8" name="Line 36">
            <a:extLst>
              <a:ext uri="{FF2B5EF4-FFF2-40B4-BE49-F238E27FC236}">
                <a16:creationId xmlns:a16="http://schemas.microsoft.com/office/drawing/2014/main" id="{B890036C-EED9-4AC4-AE89-6FE71E6795CF}"/>
              </a:ext>
            </a:extLst>
          </p:cNvPr>
          <p:cNvSpPr>
            <a:spLocks noChangeShapeType="1"/>
          </p:cNvSpPr>
          <p:nvPr/>
        </p:nvSpPr>
        <p:spPr bwMode="auto">
          <a:xfrm>
            <a:off x="2555875" y="3648075"/>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6E0B0B1-1616-4DF4-A16A-82030A38839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Classification of Data Structure</a:t>
            </a:r>
          </a:p>
        </p:txBody>
      </p:sp>
      <p:sp>
        <p:nvSpPr>
          <p:cNvPr id="14340" name="Rectangle 4">
            <a:extLst>
              <a:ext uri="{FF2B5EF4-FFF2-40B4-BE49-F238E27FC236}">
                <a16:creationId xmlns:a16="http://schemas.microsoft.com/office/drawing/2014/main" id="{01E61DB6-2ADD-4E58-A6C8-100A3D650972}"/>
              </a:ext>
            </a:extLst>
          </p:cNvPr>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Non-Primitive DS</a:t>
            </a:r>
          </a:p>
        </p:txBody>
      </p:sp>
      <p:sp>
        <p:nvSpPr>
          <p:cNvPr id="14341" name="Rectangle 5">
            <a:extLst>
              <a:ext uri="{FF2B5EF4-FFF2-40B4-BE49-F238E27FC236}">
                <a16:creationId xmlns:a16="http://schemas.microsoft.com/office/drawing/2014/main" id="{F62C45B8-EE4E-4D38-81EA-1CFC9A85F4C7}"/>
              </a:ext>
            </a:extLst>
          </p:cNvPr>
          <p:cNvSpPr>
            <a:spLocks noChangeArrowheads="1"/>
          </p:cNvSpPr>
          <p:nvPr/>
        </p:nvSpPr>
        <p:spPr bwMode="auto">
          <a:xfrm>
            <a:off x="1116013" y="3213100"/>
            <a:ext cx="18716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Linear List</a:t>
            </a:r>
          </a:p>
        </p:txBody>
      </p:sp>
      <p:sp>
        <p:nvSpPr>
          <p:cNvPr id="14342" name="Rectangle 6">
            <a:extLst>
              <a:ext uri="{FF2B5EF4-FFF2-40B4-BE49-F238E27FC236}">
                <a16:creationId xmlns:a16="http://schemas.microsoft.com/office/drawing/2014/main" id="{709113F9-1033-49D8-9994-EA7767A5ACDB}"/>
              </a:ext>
            </a:extLst>
          </p:cNvPr>
          <p:cNvSpPr>
            <a:spLocks noChangeArrowheads="1"/>
          </p:cNvSpPr>
          <p:nvPr/>
        </p:nvSpPr>
        <p:spPr bwMode="auto">
          <a:xfrm>
            <a:off x="5435600" y="3141663"/>
            <a:ext cx="2736850" cy="574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Non-Linear List</a:t>
            </a:r>
          </a:p>
        </p:txBody>
      </p:sp>
      <p:sp>
        <p:nvSpPr>
          <p:cNvPr id="14343" name="Line 7">
            <a:extLst>
              <a:ext uri="{FF2B5EF4-FFF2-40B4-BE49-F238E27FC236}">
                <a16:creationId xmlns:a16="http://schemas.microsoft.com/office/drawing/2014/main" id="{FA59088B-903C-4C66-90D3-AF22D2203881}"/>
              </a:ext>
            </a:extLst>
          </p:cNvPr>
          <p:cNvSpPr>
            <a:spLocks noChangeShapeType="1"/>
          </p:cNvSpPr>
          <p:nvPr/>
        </p:nvSpPr>
        <p:spPr bwMode="auto">
          <a:xfrm>
            <a:off x="7019925" y="278130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8">
            <a:extLst>
              <a:ext uri="{FF2B5EF4-FFF2-40B4-BE49-F238E27FC236}">
                <a16:creationId xmlns:a16="http://schemas.microsoft.com/office/drawing/2014/main" id="{60243B00-1C78-4764-BD8C-C11C67184BB4}"/>
              </a:ext>
            </a:extLst>
          </p:cNvPr>
          <p:cNvSpPr>
            <a:spLocks noChangeShapeType="1"/>
          </p:cNvSpPr>
          <p:nvPr/>
        </p:nvSpPr>
        <p:spPr bwMode="auto">
          <a:xfrm>
            <a:off x="2124075" y="27813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9">
            <a:extLst>
              <a:ext uri="{FF2B5EF4-FFF2-40B4-BE49-F238E27FC236}">
                <a16:creationId xmlns:a16="http://schemas.microsoft.com/office/drawing/2014/main" id="{51C562C9-AB8C-41D0-A52F-E97370B99187}"/>
              </a:ext>
            </a:extLst>
          </p:cNvPr>
          <p:cNvSpPr>
            <a:spLocks noChangeShapeType="1"/>
          </p:cNvSpPr>
          <p:nvPr/>
        </p:nvSpPr>
        <p:spPr bwMode="auto">
          <a:xfrm>
            <a:off x="45720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a:extLst>
              <a:ext uri="{FF2B5EF4-FFF2-40B4-BE49-F238E27FC236}">
                <a16:creationId xmlns:a16="http://schemas.microsoft.com/office/drawing/2014/main" id="{FE15BD5E-3D97-4413-9730-3307F42659BC}"/>
              </a:ext>
            </a:extLst>
          </p:cNvPr>
          <p:cNvSpPr>
            <a:spLocks noChangeShapeType="1"/>
          </p:cNvSpPr>
          <p:nvPr/>
        </p:nvSpPr>
        <p:spPr bwMode="auto">
          <a:xfrm>
            <a:off x="2124075" y="2781300"/>
            <a:ext cx="4895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Rectangle 11">
            <a:extLst>
              <a:ext uri="{FF2B5EF4-FFF2-40B4-BE49-F238E27FC236}">
                <a16:creationId xmlns:a16="http://schemas.microsoft.com/office/drawing/2014/main" id="{1277B2E8-E00C-4593-9EE9-194E4F0CA8E5}"/>
              </a:ext>
            </a:extLst>
          </p:cNvPr>
          <p:cNvSpPr>
            <a:spLocks noChangeArrowheads="1"/>
          </p:cNvSpPr>
          <p:nvPr/>
        </p:nvSpPr>
        <p:spPr bwMode="auto">
          <a:xfrm>
            <a:off x="179388" y="4941888"/>
            <a:ext cx="1079500"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Array</a:t>
            </a:r>
          </a:p>
        </p:txBody>
      </p:sp>
      <p:sp>
        <p:nvSpPr>
          <p:cNvPr id="14348" name="Rectangle 12">
            <a:extLst>
              <a:ext uri="{FF2B5EF4-FFF2-40B4-BE49-F238E27FC236}">
                <a16:creationId xmlns:a16="http://schemas.microsoft.com/office/drawing/2014/main" id="{76A6A49D-2894-4E9E-AD8E-F06A3CFF9E0C}"/>
              </a:ext>
            </a:extLst>
          </p:cNvPr>
          <p:cNvSpPr>
            <a:spLocks noChangeArrowheads="1"/>
          </p:cNvSpPr>
          <p:nvPr/>
        </p:nvSpPr>
        <p:spPr bwMode="auto">
          <a:xfrm>
            <a:off x="827088" y="5734050"/>
            <a:ext cx="1512887"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Link List</a:t>
            </a:r>
          </a:p>
        </p:txBody>
      </p:sp>
      <p:sp>
        <p:nvSpPr>
          <p:cNvPr id="14349" name="Rectangle 13">
            <a:extLst>
              <a:ext uri="{FF2B5EF4-FFF2-40B4-BE49-F238E27FC236}">
                <a16:creationId xmlns:a16="http://schemas.microsoft.com/office/drawing/2014/main" id="{A895F5F8-6A2B-4567-8F1C-053A552DBF2E}"/>
              </a:ext>
            </a:extLst>
          </p:cNvPr>
          <p:cNvSpPr>
            <a:spLocks noChangeArrowheads="1"/>
          </p:cNvSpPr>
          <p:nvPr/>
        </p:nvSpPr>
        <p:spPr bwMode="auto">
          <a:xfrm>
            <a:off x="2555875" y="5734050"/>
            <a:ext cx="10795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Stack</a:t>
            </a:r>
          </a:p>
        </p:txBody>
      </p:sp>
      <p:sp>
        <p:nvSpPr>
          <p:cNvPr id="14350" name="Rectangle 14">
            <a:extLst>
              <a:ext uri="{FF2B5EF4-FFF2-40B4-BE49-F238E27FC236}">
                <a16:creationId xmlns:a16="http://schemas.microsoft.com/office/drawing/2014/main" id="{E7B26BDB-E8C6-4219-A1BD-4AE2E49535B3}"/>
              </a:ext>
            </a:extLst>
          </p:cNvPr>
          <p:cNvSpPr>
            <a:spLocks noChangeArrowheads="1"/>
          </p:cNvSpPr>
          <p:nvPr/>
        </p:nvSpPr>
        <p:spPr bwMode="auto">
          <a:xfrm>
            <a:off x="3563938" y="4941888"/>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Queue</a:t>
            </a:r>
          </a:p>
        </p:txBody>
      </p:sp>
      <p:sp>
        <p:nvSpPr>
          <p:cNvPr id="14351" name="Line 15">
            <a:extLst>
              <a:ext uri="{FF2B5EF4-FFF2-40B4-BE49-F238E27FC236}">
                <a16:creationId xmlns:a16="http://schemas.microsoft.com/office/drawing/2014/main" id="{F9B87310-1CA1-4167-B2A6-AD754A04EF5F}"/>
              </a:ext>
            </a:extLst>
          </p:cNvPr>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a:extLst>
              <a:ext uri="{FF2B5EF4-FFF2-40B4-BE49-F238E27FC236}">
                <a16:creationId xmlns:a16="http://schemas.microsoft.com/office/drawing/2014/main" id="{56D0F35E-3F02-41CF-B9CC-14FB122C8E9E}"/>
              </a:ext>
            </a:extLst>
          </p:cNvPr>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a:extLst>
              <a:ext uri="{FF2B5EF4-FFF2-40B4-BE49-F238E27FC236}">
                <a16:creationId xmlns:a16="http://schemas.microsoft.com/office/drawing/2014/main" id="{EA77AB03-F952-4F79-BF8B-4EC7FAAFAA5D}"/>
              </a:ext>
            </a:extLst>
          </p:cNvPr>
          <p:cNvSpPr>
            <a:spLocks noChangeShapeType="1"/>
          </p:cNvSpPr>
          <p:nvPr/>
        </p:nvSpPr>
        <p:spPr bwMode="auto">
          <a:xfrm>
            <a:off x="1692275"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8">
            <a:extLst>
              <a:ext uri="{FF2B5EF4-FFF2-40B4-BE49-F238E27FC236}">
                <a16:creationId xmlns:a16="http://schemas.microsoft.com/office/drawing/2014/main" id="{0DC2AF35-20B5-40BE-B44D-6CFB1AF82564}"/>
              </a:ext>
            </a:extLst>
          </p:cNvPr>
          <p:cNvSpPr>
            <a:spLocks noChangeShapeType="1"/>
          </p:cNvSpPr>
          <p:nvPr/>
        </p:nvSpPr>
        <p:spPr bwMode="auto">
          <a:xfrm>
            <a:off x="3132138"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9">
            <a:extLst>
              <a:ext uri="{FF2B5EF4-FFF2-40B4-BE49-F238E27FC236}">
                <a16:creationId xmlns:a16="http://schemas.microsoft.com/office/drawing/2014/main" id="{33E493AB-0C03-449E-ABBF-869A273180DB}"/>
              </a:ext>
            </a:extLst>
          </p:cNvPr>
          <p:cNvSpPr>
            <a:spLocks noChangeShapeType="1"/>
          </p:cNvSpPr>
          <p:nvPr/>
        </p:nvSpPr>
        <p:spPr bwMode="auto">
          <a:xfrm>
            <a:off x="68421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0">
            <a:extLst>
              <a:ext uri="{FF2B5EF4-FFF2-40B4-BE49-F238E27FC236}">
                <a16:creationId xmlns:a16="http://schemas.microsoft.com/office/drawing/2014/main" id="{4EADED43-DB9B-4A53-9766-B19B3AF825CA}"/>
              </a:ext>
            </a:extLst>
          </p:cNvPr>
          <p:cNvSpPr>
            <a:spLocks noChangeShapeType="1"/>
          </p:cNvSpPr>
          <p:nvPr/>
        </p:nvSpPr>
        <p:spPr bwMode="auto">
          <a:xfrm>
            <a:off x="4067175"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1">
            <a:extLst>
              <a:ext uri="{FF2B5EF4-FFF2-40B4-BE49-F238E27FC236}">
                <a16:creationId xmlns:a16="http://schemas.microsoft.com/office/drawing/2014/main" id="{34CAC6E8-7A6A-4E33-AFE9-7095BC39DC48}"/>
              </a:ext>
            </a:extLst>
          </p:cNvPr>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2">
            <a:extLst>
              <a:ext uri="{FF2B5EF4-FFF2-40B4-BE49-F238E27FC236}">
                <a16:creationId xmlns:a16="http://schemas.microsoft.com/office/drawing/2014/main" id="{622C6F93-D7B2-4F7F-8AA6-21829CEF1B93}"/>
              </a:ext>
            </a:extLst>
          </p:cNvPr>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23">
            <a:extLst>
              <a:ext uri="{FF2B5EF4-FFF2-40B4-BE49-F238E27FC236}">
                <a16:creationId xmlns:a16="http://schemas.microsoft.com/office/drawing/2014/main" id="{16FD594E-B5A7-409F-B4A0-9C2DABCFAEFB}"/>
              </a:ext>
            </a:extLst>
          </p:cNvPr>
          <p:cNvSpPr>
            <a:spLocks noChangeShapeType="1"/>
          </p:cNvSpPr>
          <p:nvPr/>
        </p:nvSpPr>
        <p:spPr bwMode="auto">
          <a:xfrm>
            <a:off x="5940425" y="4292600"/>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24">
            <a:extLst>
              <a:ext uri="{FF2B5EF4-FFF2-40B4-BE49-F238E27FC236}">
                <a16:creationId xmlns:a16="http://schemas.microsoft.com/office/drawing/2014/main" id="{F894914D-4926-4C6E-8D3A-C4F8372B92A3}"/>
              </a:ext>
            </a:extLst>
          </p:cNvPr>
          <p:cNvSpPr>
            <a:spLocks noChangeShapeType="1"/>
          </p:cNvSpPr>
          <p:nvPr/>
        </p:nvSpPr>
        <p:spPr bwMode="auto">
          <a:xfrm>
            <a:off x="7019925" y="37163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25">
            <a:extLst>
              <a:ext uri="{FF2B5EF4-FFF2-40B4-BE49-F238E27FC236}">
                <a16:creationId xmlns:a16="http://schemas.microsoft.com/office/drawing/2014/main" id="{9D0D9D4A-420C-4123-B52F-27DC8A6326E0}"/>
              </a:ext>
            </a:extLst>
          </p:cNvPr>
          <p:cNvSpPr>
            <a:spLocks noChangeShapeType="1"/>
          </p:cNvSpPr>
          <p:nvPr/>
        </p:nvSpPr>
        <p:spPr bwMode="auto">
          <a:xfrm>
            <a:off x="5940425"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26">
            <a:extLst>
              <a:ext uri="{FF2B5EF4-FFF2-40B4-BE49-F238E27FC236}">
                <a16:creationId xmlns:a16="http://schemas.microsoft.com/office/drawing/2014/main" id="{D45110B2-A53B-456E-9EAA-F14D8FE95170}"/>
              </a:ext>
            </a:extLst>
          </p:cNvPr>
          <p:cNvSpPr>
            <a:spLocks noChangeShapeType="1"/>
          </p:cNvSpPr>
          <p:nvPr/>
        </p:nvSpPr>
        <p:spPr bwMode="auto">
          <a:xfrm>
            <a:off x="8101013"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3" name="Rectangle 27">
            <a:extLst>
              <a:ext uri="{FF2B5EF4-FFF2-40B4-BE49-F238E27FC236}">
                <a16:creationId xmlns:a16="http://schemas.microsoft.com/office/drawing/2014/main" id="{1843399B-110B-444B-8631-619C673465A8}"/>
              </a:ext>
            </a:extLst>
          </p:cNvPr>
          <p:cNvSpPr>
            <a:spLocks noChangeArrowheads="1"/>
          </p:cNvSpPr>
          <p:nvPr/>
        </p:nvSpPr>
        <p:spPr bwMode="auto">
          <a:xfrm>
            <a:off x="5508625"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Graph</a:t>
            </a:r>
          </a:p>
        </p:txBody>
      </p:sp>
      <p:sp>
        <p:nvSpPr>
          <p:cNvPr id="14364" name="Rectangle 28">
            <a:extLst>
              <a:ext uri="{FF2B5EF4-FFF2-40B4-BE49-F238E27FC236}">
                <a16:creationId xmlns:a16="http://schemas.microsoft.com/office/drawing/2014/main" id="{37448897-5178-466A-8D56-E8F69A87E8CB}"/>
              </a:ext>
            </a:extLst>
          </p:cNvPr>
          <p:cNvSpPr>
            <a:spLocks noChangeArrowheads="1"/>
          </p:cNvSpPr>
          <p:nvPr/>
        </p:nvSpPr>
        <p:spPr bwMode="auto">
          <a:xfrm>
            <a:off x="7524750"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Trees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502521-398D-436F-8F45-233E26FEAFD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Primitive Data Structure</a:t>
            </a:r>
          </a:p>
        </p:txBody>
      </p:sp>
      <p:sp>
        <p:nvSpPr>
          <p:cNvPr id="15363" name="Rectangle 3">
            <a:extLst>
              <a:ext uri="{FF2B5EF4-FFF2-40B4-BE49-F238E27FC236}">
                <a16:creationId xmlns:a16="http://schemas.microsoft.com/office/drawing/2014/main" id="{6F22B33A-2279-4388-A6ED-D89956EBD6F4}"/>
              </a:ext>
            </a:extLst>
          </p:cNvPr>
          <p:cNvSpPr>
            <a:spLocks noGrp="1" noChangeArrowheads="1"/>
          </p:cNvSpPr>
          <p:nvPr>
            <p:ph type="body" idx="1"/>
          </p:nvPr>
        </p:nvSpPr>
        <p:spPr/>
        <p:txBody>
          <a:bodyPr/>
          <a:lstStyle/>
          <a:p>
            <a:pPr>
              <a:lnSpc>
                <a:spcPct val="90000"/>
              </a:lnSpc>
            </a:pPr>
            <a:r>
              <a:rPr lang="en-AU" altLang="en-US">
                <a:latin typeface="Times New Roman" panose="02020603050405020304" pitchFamily="18" charset="0"/>
                <a:cs typeface="Times New Roman" panose="02020603050405020304" pitchFamily="18" charset="0"/>
              </a:rPr>
              <a:t>There are basic structures and directly operated upon by the machine instructions.</a:t>
            </a:r>
          </a:p>
          <a:p>
            <a:pPr>
              <a:lnSpc>
                <a:spcPct val="90000"/>
              </a:lnSpc>
            </a:pPr>
            <a:r>
              <a:rPr lang="en-AU" altLang="en-US">
                <a:latin typeface="Times New Roman" panose="02020603050405020304" pitchFamily="18" charset="0"/>
                <a:cs typeface="Times New Roman" panose="02020603050405020304" pitchFamily="18" charset="0"/>
              </a:rPr>
              <a:t>In general, there are different representation on different computers.</a:t>
            </a:r>
          </a:p>
          <a:p>
            <a:pPr>
              <a:lnSpc>
                <a:spcPct val="90000"/>
              </a:lnSpc>
            </a:pPr>
            <a:r>
              <a:rPr lang="en-AU" altLang="en-US">
                <a:latin typeface="Times New Roman" panose="02020603050405020304" pitchFamily="18" charset="0"/>
                <a:cs typeface="Times New Roman" panose="02020603050405020304" pitchFamily="18" charset="0"/>
              </a:rPr>
              <a:t>Integer, Floating-point number, Character constants, string constants, pointers etc, fall in this category.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817A51E-7614-4F9B-AA89-BFC1C0F09B6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Non-Primitive Data Structure</a:t>
            </a:r>
          </a:p>
        </p:txBody>
      </p:sp>
      <p:sp>
        <p:nvSpPr>
          <p:cNvPr id="16387" name="Rectangle 3">
            <a:extLst>
              <a:ext uri="{FF2B5EF4-FFF2-40B4-BE49-F238E27FC236}">
                <a16:creationId xmlns:a16="http://schemas.microsoft.com/office/drawing/2014/main" id="{32FEC55A-3147-4BDA-90D4-807EC691F597}"/>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There are more sophisticated data structures.</a:t>
            </a:r>
          </a:p>
          <a:p>
            <a:r>
              <a:rPr lang="en-AU" altLang="en-US" dirty="0">
                <a:latin typeface="Times New Roman" panose="02020603050405020304" pitchFamily="18" charset="0"/>
                <a:cs typeface="Times New Roman" panose="02020603050405020304" pitchFamily="18" charset="0"/>
              </a:rPr>
              <a:t>These are derived from the primitive data structures.</a:t>
            </a:r>
          </a:p>
          <a:p>
            <a:r>
              <a:rPr lang="en-AU" altLang="en-US" dirty="0">
                <a:latin typeface="Times New Roman" panose="02020603050405020304" pitchFamily="18" charset="0"/>
                <a:cs typeface="Times New Roman" panose="02020603050405020304" pitchFamily="18" charset="0"/>
              </a:rPr>
              <a:t>The non-primitive data structures emphasize on structuring of a group of homogeneous (same type) or heterogeneous (different type) data items.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67F4C0F-B0AD-4C77-9129-70F95ADA478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Non-Primitive Data Structure</a:t>
            </a:r>
          </a:p>
        </p:txBody>
      </p:sp>
      <p:sp>
        <p:nvSpPr>
          <p:cNvPr id="17411" name="Rectangle 3">
            <a:extLst>
              <a:ext uri="{FF2B5EF4-FFF2-40B4-BE49-F238E27FC236}">
                <a16:creationId xmlns:a16="http://schemas.microsoft.com/office/drawing/2014/main" id="{87FB8DEB-B30A-42EB-97ED-1BFC25890F38}"/>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Lists, Stack, Queue, Tree, Graph are example of non-primitive data structures.</a:t>
            </a:r>
          </a:p>
          <a:p>
            <a:r>
              <a:rPr lang="en-AU" altLang="en-US" dirty="0">
                <a:latin typeface="Times New Roman" panose="02020603050405020304" pitchFamily="18" charset="0"/>
                <a:cs typeface="Times New Roman" panose="02020603050405020304" pitchFamily="18" charset="0"/>
              </a:rPr>
              <a:t>The design of an efficient data structure must take operations to be performed on the data structure.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99620-7ED0-4454-B5E6-1B4EB2A9964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Non-Primitive Data Structure</a:t>
            </a:r>
          </a:p>
        </p:txBody>
      </p:sp>
      <p:sp>
        <p:nvSpPr>
          <p:cNvPr id="18435" name="Rectangle 3">
            <a:extLst>
              <a:ext uri="{FF2B5EF4-FFF2-40B4-BE49-F238E27FC236}">
                <a16:creationId xmlns:a16="http://schemas.microsoft.com/office/drawing/2014/main" id="{301FA643-E69D-4C03-9D7D-1CDE7B7E131C}"/>
              </a:ext>
            </a:extLst>
          </p:cNvPr>
          <p:cNvSpPr>
            <a:spLocks noGrp="1" noChangeArrowheads="1"/>
          </p:cNvSpPr>
          <p:nvPr>
            <p:ph type="body" idx="1"/>
          </p:nvPr>
        </p:nvSpPr>
        <p:spPr>
          <a:xfrm>
            <a:off x="1187450" y="2017713"/>
            <a:ext cx="7767638" cy="4840287"/>
          </a:xfrm>
        </p:spPr>
        <p:txBody>
          <a:bodyPr/>
          <a:lstStyle/>
          <a:p>
            <a:pPr>
              <a:lnSpc>
                <a:spcPct val="90000"/>
              </a:lnSpc>
            </a:pPr>
            <a:r>
              <a:rPr lang="en-AU" altLang="en-US">
                <a:latin typeface="Times New Roman" panose="02020603050405020304" pitchFamily="18" charset="0"/>
                <a:cs typeface="Times New Roman" panose="02020603050405020304" pitchFamily="18" charset="0"/>
              </a:rPr>
              <a:t>The most commonly used operation on data structure are broadly categorized into following types:</a:t>
            </a:r>
          </a:p>
          <a:p>
            <a:pPr lvl="1">
              <a:lnSpc>
                <a:spcPct val="90000"/>
              </a:lnSpc>
            </a:pPr>
            <a:r>
              <a:rPr lang="en-AU" altLang="en-US">
                <a:latin typeface="Times New Roman" panose="02020603050405020304" pitchFamily="18" charset="0"/>
                <a:cs typeface="Times New Roman" panose="02020603050405020304" pitchFamily="18" charset="0"/>
              </a:rPr>
              <a:t>Create</a:t>
            </a:r>
          </a:p>
          <a:p>
            <a:pPr lvl="1">
              <a:lnSpc>
                <a:spcPct val="90000"/>
              </a:lnSpc>
            </a:pPr>
            <a:r>
              <a:rPr lang="en-AU" altLang="en-US">
                <a:latin typeface="Times New Roman" panose="02020603050405020304" pitchFamily="18" charset="0"/>
                <a:cs typeface="Times New Roman" panose="02020603050405020304" pitchFamily="18" charset="0"/>
              </a:rPr>
              <a:t>Selection</a:t>
            </a:r>
          </a:p>
          <a:p>
            <a:pPr lvl="1">
              <a:lnSpc>
                <a:spcPct val="90000"/>
              </a:lnSpc>
            </a:pPr>
            <a:r>
              <a:rPr lang="en-AU" altLang="en-US">
                <a:latin typeface="Times New Roman" panose="02020603050405020304" pitchFamily="18" charset="0"/>
                <a:cs typeface="Times New Roman" panose="02020603050405020304" pitchFamily="18" charset="0"/>
              </a:rPr>
              <a:t>Updating</a:t>
            </a:r>
          </a:p>
          <a:p>
            <a:pPr lvl="1">
              <a:lnSpc>
                <a:spcPct val="90000"/>
              </a:lnSpc>
            </a:pPr>
            <a:r>
              <a:rPr lang="en-AU" altLang="en-US">
                <a:latin typeface="Times New Roman" panose="02020603050405020304" pitchFamily="18" charset="0"/>
                <a:cs typeface="Times New Roman" panose="02020603050405020304" pitchFamily="18" charset="0"/>
              </a:rPr>
              <a:t>Searching</a:t>
            </a:r>
          </a:p>
          <a:p>
            <a:pPr lvl="1">
              <a:lnSpc>
                <a:spcPct val="90000"/>
              </a:lnSpc>
            </a:pPr>
            <a:r>
              <a:rPr lang="en-AU" altLang="en-US">
                <a:latin typeface="Times New Roman" panose="02020603050405020304" pitchFamily="18" charset="0"/>
                <a:cs typeface="Times New Roman" panose="02020603050405020304" pitchFamily="18" charset="0"/>
              </a:rPr>
              <a:t>Sorting</a:t>
            </a:r>
          </a:p>
          <a:p>
            <a:pPr lvl="1">
              <a:lnSpc>
                <a:spcPct val="90000"/>
              </a:lnSpc>
            </a:pPr>
            <a:r>
              <a:rPr lang="en-AU" altLang="en-US">
                <a:latin typeface="Times New Roman" panose="02020603050405020304" pitchFamily="18" charset="0"/>
                <a:cs typeface="Times New Roman" panose="02020603050405020304" pitchFamily="18" charset="0"/>
              </a:rPr>
              <a:t>Merging</a:t>
            </a:r>
          </a:p>
          <a:p>
            <a:pPr lvl="1">
              <a:lnSpc>
                <a:spcPct val="90000"/>
              </a:lnSpc>
            </a:pPr>
            <a:r>
              <a:rPr lang="en-AU" altLang="en-US">
                <a:latin typeface="Times New Roman" panose="02020603050405020304" pitchFamily="18" charset="0"/>
                <a:cs typeface="Times New Roman" panose="02020603050405020304" pitchFamily="18" charset="0"/>
              </a:rPr>
              <a:t>Destroy or Delete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A2D74E1-C098-48AE-BDF0-9EBC9CF183F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Different between them</a:t>
            </a:r>
          </a:p>
        </p:txBody>
      </p:sp>
      <p:sp>
        <p:nvSpPr>
          <p:cNvPr id="20483" name="Rectangle 3">
            <a:extLst>
              <a:ext uri="{FF2B5EF4-FFF2-40B4-BE49-F238E27FC236}">
                <a16:creationId xmlns:a16="http://schemas.microsoft.com/office/drawing/2014/main" id="{473874B4-1B07-4BA9-99B9-1E56F9ACD49C}"/>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A primitive data structure is generally a basic structure that is usually built into the language, such as an integer, a float.</a:t>
            </a:r>
          </a:p>
          <a:p>
            <a:r>
              <a:rPr lang="en-AU" altLang="en-US" dirty="0">
                <a:latin typeface="Times New Roman" panose="02020603050405020304" pitchFamily="18" charset="0"/>
                <a:cs typeface="Times New Roman" panose="02020603050405020304" pitchFamily="18" charset="0"/>
              </a:rPr>
              <a:t>A non-primitive data structure is built out of primitive data structures linked together in meaningful ways, such as a or a linked-list, binary search tree, AVL Tree, graph etc. </a:t>
            </a:r>
            <a:br>
              <a:rPr lang="en-AU" altLang="en-US" dirty="0">
                <a:latin typeface="Times New Roman" panose="02020603050405020304" pitchFamily="18" charset="0"/>
                <a:cs typeface="Times New Roman" panose="02020603050405020304" pitchFamily="18" charset="0"/>
              </a:rPr>
            </a:br>
            <a:endParaRPr lang="en-AU"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17F70E-0614-4B87-8DD3-3F78B257062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Abstract Data Types</a:t>
            </a:r>
          </a:p>
        </p:txBody>
      </p:sp>
      <p:sp>
        <p:nvSpPr>
          <p:cNvPr id="11267" name="Rectangle 3">
            <a:extLst>
              <a:ext uri="{FF2B5EF4-FFF2-40B4-BE49-F238E27FC236}">
                <a16:creationId xmlns:a16="http://schemas.microsoft.com/office/drawing/2014/main" id="{AB9EEE61-D8FB-48E2-A0F4-C928DE14DC0E}"/>
              </a:ext>
            </a:extLst>
          </p:cNvPr>
          <p:cNvSpPr>
            <a:spLocks noGrp="1" noChangeArrowheads="1"/>
          </p:cNvSpPr>
          <p:nvPr>
            <p:ph type="body" idx="1"/>
          </p:nvPr>
        </p:nvSpPr>
        <p:spPr>
          <a:xfrm>
            <a:off x="827584" y="2060848"/>
            <a:ext cx="8226425" cy="4570412"/>
          </a:xfrm>
        </p:spPr>
        <p:txBody>
          <a:bodyPr/>
          <a:lstStyle/>
          <a:p>
            <a:pPr eaLnBrk="1" hangingPunct="1">
              <a:lnSpc>
                <a:spcPct val="90000"/>
              </a:lnSpc>
              <a:buFontTx/>
              <a:buNone/>
            </a:pPr>
            <a:r>
              <a:rPr lang="en-US" altLang="en-US" u="sng" dirty="0">
                <a:latin typeface="Helvetica" panose="020B0604020202020204" pitchFamily="34" charset="0"/>
              </a:rPr>
              <a:t>Abstract Data Type</a:t>
            </a:r>
            <a:r>
              <a:rPr lang="en-US" altLang="en-US" dirty="0">
                <a:latin typeface="Helvetica" panose="020B0604020202020204" pitchFamily="34" charset="0"/>
              </a:rPr>
              <a:t>  (ADT): a definition for a data type solely in terms of a set of values and a set of operations on that data type.</a:t>
            </a:r>
          </a:p>
          <a:p>
            <a:pPr eaLnBrk="1" hangingPunct="1">
              <a:lnSpc>
                <a:spcPct val="20000"/>
              </a:lnSpc>
              <a:buFontTx/>
              <a:buNone/>
            </a:pPr>
            <a:endParaRPr lang="en-US" altLang="en-US" dirty="0">
              <a:latin typeface="Helvetica" panose="020B0604020202020204" pitchFamily="34" charset="0"/>
            </a:endParaRPr>
          </a:p>
          <a:p>
            <a:pPr eaLnBrk="1" hangingPunct="1">
              <a:lnSpc>
                <a:spcPct val="90000"/>
              </a:lnSpc>
              <a:buFontTx/>
              <a:buNone/>
            </a:pPr>
            <a:r>
              <a:rPr lang="en-US" altLang="en-US" dirty="0">
                <a:latin typeface="Helvetica" panose="020B0604020202020204" pitchFamily="34" charset="0"/>
              </a:rPr>
              <a:t>Each ADT operation is defined by its inputs and outputs.</a:t>
            </a:r>
          </a:p>
          <a:p>
            <a:pPr eaLnBrk="1" hangingPunct="1">
              <a:lnSpc>
                <a:spcPct val="20000"/>
              </a:lnSpc>
              <a:buFontTx/>
              <a:buNone/>
            </a:pPr>
            <a:endParaRPr lang="en-US" altLang="en-US" dirty="0">
              <a:latin typeface="Helvetica" panose="020B0604020202020204" pitchFamily="34" charset="0"/>
            </a:endParaRPr>
          </a:p>
          <a:p>
            <a:pPr eaLnBrk="1" hangingPunct="1">
              <a:lnSpc>
                <a:spcPct val="90000"/>
              </a:lnSpc>
              <a:buFontTx/>
              <a:buNone/>
            </a:pPr>
            <a:r>
              <a:rPr lang="en-US" altLang="en-US" u="sng" dirty="0">
                <a:latin typeface="Helvetica" panose="020B0604020202020204" pitchFamily="34" charset="0"/>
              </a:rPr>
              <a:t>Encapsulation</a:t>
            </a:r>
            <a:r>
              <a:rPr lang="en-US" altLang="en-US" dirty="0">
                <a:latin typeface="Helvetica" panose="020B0604020202020204" pitchFamily="34" charset="0"/>
              </a:rPr>
              <a:t>: Hide implementation details.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B181797-83BF-4450-80EE-F7E174B4A654}"/>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Data Structure</a:t>
            </a:r>
          </a:p>
        </p:txBody>
      </p:sp>
      <p:sp>
        <p:nvSpPr>
          <p:cNvPr id="12291" name="Rectangle 3">
            <a:extLst>
              <a:ext uri="{FF2B5EF4-FFF2-40B4-BE49-F238E27FC236}">
                <a16:creationId xmlns:a16="http://schemas.microsoft.com/office/drawing/2014/main" id="{01412BBB-B0CA-4676-BE05-7001973A8008}"/>
              </a:ext>
            </a:extLst>
          </p:cNvPr>
          <p:cNvSpPr>
            <a:spLocks noGrp="1" noChangeArrowheads="1"/>
          </p:cNvSpPr>
          <p:nvPr>
            <p:ph type="body" idx="1"/>
          </p:nvPr>
        </p:nvSpPr>
        <p:spPr>
          <a:xfrm>
            <a:off x="827584" y="1988840"/>
            <a:ext cx="8226425" cy="4570412"/>
          </a:xfrm>
        </p:spPr>
        <p:txBody>
          <a:bodyPr/>
          <a:lstStyle/>
          <a:p>
            <a:pPr eaLnBrk="1" hangingPunct="1">
              <a:lnSpc>
                <a:spcPct val="90000"/>
              </a:lnSpc>
            </a:pPr>
            <a:r>
              <a:rPr lang="en-US" altLang="en-US" dirty="0">
                <a:latin typeface="Helvetica" panose="020B0604020202020204" pitchFamily="34" charset="0"/>
              </a:rPr>
              <a:t>A </a:t>
            </a:r>
            <a:r>
              <a:rPr lang="en-US" altLang="en-US" u="sng" dirty="0">
                <a:latin typeface="Helvetica" panose="020B0604020202020204" pitchFamily="34" charset="0"/>
              </a:rPr>
              <a:t>data structure</a:t>
            </a:r>
            <a:r>
              <a:rPr lang="en-US" altLang="en-US" dirty="0">
                <a:latin typeface="Helvetica" panose="020B0604020202020204" pitchFamily="34" charset="0"/>
              </a:rPr>
              <a:t> is the physical implementation of an ADT.</a:t>
            </a:r>
          </a:p>
          <a:p>
            <a:pPr lvl="1" eaLnBrk="1" hangingPunct="1">
              <a:lnSpc>
                <a:spcPct val="90000"/>
              </a:lnSpc>
            </a:pPr>
            <a:r>
              <a:rPr lang="en-US" altLang="en-US" dirty="0">
                <a:latin typeface="Helvetica" panose="020B0604020202020204" pitchFamily="34" charset="0"/>
              </a:rPr>
              <a:t>Each operation associated with the ADT is implemented by one or more subroutines in the implementation.</a:t>
            </a:r>
          </a:p>
          <a:p>
            <a:pPr eaLnBrk="1" hangingPunct="1">
              <a:lnSpc>
                <a:spcPct val="0"/>
              </a:lnSpc>
            </a:pPr>
            <a:endParaRPr lang="en-US" altLang="en-US" sz="2800" dirty="0">
              <a:latin typeface="Helvetica" panose="020B0604020202020204" pitchFamily="34" charset="0"/>
            </a:endParaRPr>
          </a:p>
          <a:p>
            <a:pPr eaLnBrk="1" hangingPunct="1">
              <a:lnSpc>
                <a:spcPct val="90000"/>
              </a:lnSpc>
            </a:pPr>
            <a:r>
              <a:rPr lang="en-US" altLang="en-US" u="sng" dirty="0">
                <a:latin typeface="Helvetica" panose="020B0604020202020204" pitchFamily="34" charset="0"/>
              </a:rPr>
              <a:t>Data structure</a:t>
            </a:r>
            <a:r>
              <a:rPr lang="en-US" altLang="en-US" dirty="0">
                <a:latin typeface="Helvetica" panose="020B0604020202020204" pitchFamily="34" charset="0"/>
              </a:rPr>
              <a:t> usually refers to an organization for data in main memory.</a:t>
            </a:r>
          </a:p>
          <a:p>
            <a:pPr eaLnBrk="1" hangingPunct="1">
              <a:lnSpc>
                <a:spcPct val="10000"/>
              </a:lnSpc>
            </a:pPr>
            <a:endParaRPr lang="en-US" altLang="en-US" dirty="0">
              <a:latin typeface="Helvetica" panose="020B0604020202020204" pitchFamily="34" charset="0"/>
            </a:endParaRPr>
          </a:p>
          <a:p>
            <a:pPr eaLnBrk="1" hangingPunct="1">
              <a:lnSpc>
                <a:spcPct val="90000"/>
              </a:lnSpc>
            </a:pPr>
            <a:r>
              <a:rPr lang="en-US" altLang="en-US" u="sng" dirty="0">
                <a:latin typeface="Helvetica" panose="020B0604020202020204" pitchFamily="34" charset="0"/>
              </a:rPr>
              <a:t>File structure</a:t>
            </a:r>
            <a:r>
              <a:rPr lang="en-US" altLang="en-US" dirty="0">
                <a:latin typeface="Helvetica" panose="020B0604020202020204" pitchFamily="34" charset="0"/>
              </a:rPr>
              <a:t>: an organization for data on peripheral storage, such as a disk drive.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8F2EDB00-F377-4B54-AA77-4750E5EEDED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Definition</a:t>
            </a:r>
          </a:p>
        </p:txBody>
      </p:sp>
      <p:sp>
        <p:nvSpPr>
          <p:cNvPr id="3080" name="Rectangle 8">
            <a:extLst>
              <a:ext uri="{FF2B5EF4-FFF2-40B4-BE49-F238E27FC236}">
                <a16:creationId xmlns:a16="http://schemas.microsoft.com/office/drawing/2014/main" id="{C44856EE-9399-4BC5-990C-65A85EA69386}"/>
              </a:ext>
            </a:extLst>
          </p:cNvPr>
          <p:cNvSpPr>
            <a:spLocks noGrp="1" noChangeArrowheads="1"/>
          </p:cNvSpPr>
          <p:nvPr>
            <p:ph idx="1"/>
          </p:nvPr>
        </p:nvSpPr>
        <p:spPr>
          <a:xfrm>
            <a:off x="971550" y="1989138"/>
            <a:ext cx="7988300" cy="4114800"/>
          </a:xfrm>
        </p:spPr>
        <p:txBody>
          <a:bodyPr/>
          <a:lstStyle/>
          <a:p>
            <a:r>
              <a:rPr lang="en-AU" altLang="en-US">
                <a:latin typeface="Times New Roman" panose="02020603050405020304" pitchFamily="18" charset="0"/>
                <a:cs typeface="Times New Roman" panose="02020603050405020304" pitchFamily="18" charset="0"/>
              </a:rPr>
              <a:t>Data structure is representation of the logical relationship existing between individual elements of data.</a:t>
            </a:r>
          </a:p>
          <a:p>
            <a:r>
              <a:rPr lang="en-AU" altLang="en-US">
                <a:latin typeface="Times New Roman" panose="02020603050405020304" pitchFamily="18" charset="0"/>
                <a:cs typeface="Times New Roman" panose="02020603050405020304" pitchFamily="18" charset="0"/>
              </a:rPr>
              <a:t>In other words, a data structure is a way of organizing all data items that considers not only the elements stored but also their relationship to each other.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2033C64-3E84-4074-9F07-055C024595AF}"/>
              </a:ext>
            </a:extLst>
          </p:cNvPr>
          <p:cNvSpPr>
            <a:spLocks noGrp="1" noChangeArrowheads="1"/>
          </p:cNvSpPr>
          <p:nvPr>
            <p:ph type="title"/>
          </p:nvPr>
        </p:nvSpPr>
        <p:spPr>
          <a:xfrm>
            <a:off x="455613" y="365125"/>
            <a:ext cx="8226425" cy="914400"/>
          </a:xfrm>
        </p:spPr>
        <p:txBody>
          <a:bodyPr/>
          <a:lstStyle/>
          <a:p>
            <a:pPr eaLnBrk="1" hangingPunct="1"/>
            <a:r>
              <a:rPr lang="en-US" altLang="en-US" dirty="0">
                <a:latin typeface="Helvetica" panose="020B0604020202020204" pitchFamily="34" charset="0"/>
              </a:rPr>
              <a:t>Metaphors</a:t>
            </a:r>
          </a:p>
        </p:txBody>
      </p:sp>
      <p:sp>
        <p:nvSpPr>
          <p:cNvPr id="13315" name="Rectangle 3">
            <a:extLst>
              <a:ext uri="{FF2B5EF4-FFF2-40B4-BE49-F238E27FC236}">
                <a16:creationId xmlns:a16="http://schemas.microsoft.com/office/drawing/2014/main" id="{AD8D93ED-23D6-4A7F-952D-514E88F6AAB5}"/>
              </a:ext>
            </a:extLst>
          </p:cNvPr>
          <p:cNvSpPr>
            <a:spLocks noGrp="1" noChangeArrowheads="1"/>
          </p:cNvSpPr>
          <p:nvPr>
            <p:ph type="body" idx="1"/>
          </p:nvPr>
        </p:nvSpPr>
        <p:spPr>
          <a:xfrm>
            <a:off x="755576" y="1988840"/>
            <a:ext cx="8226425" cy="4570412"/>
          </a:xfrm>
        </p:spPr>
        <p:txBody>
          <a:bodyPr/>
          <a:lstStyle/>
          <a:p>
            <a:pPr eaLnBrk="1" hangingPunct="1">
              <a:lnSpc>
                <a:spcPct val="90000"/>
              </a:lnSpc>
              <a:buFontTx/>
              <a:buNone/>
            </a:pPr>
            <a:r>
              <a:rPr lang="en-US" altLang="en-US" dirty="0">
                <a:latin typeface="Helvetica" panose="020B0604020202020204" pitchFamily="34" charset="0"/>
              </a:rPr>
              <a:t>An ADT manages complexity through abstraction: </a:t>
            </a:r>
            <a:r>
              <a:rPr lang="en-US" altLang="en-US" u="sng" dirty="0">
                <a:latin typeface="Helvetica" panose="020B0604020202020204" pitchFamily="34" charset="0"/>
              </a:rPr>
              <a:t>metaphor</a:t>
            </a:r>
            <a:r>
              <a:rPr lang="en-US" altLang="en-US" dirty="0">
                <a:latin typeface="Helvetica" panose="020B0604020202020204" pitchFamily="34" charset="0"/>
              </a:rPr>
              <a:t>.</a:t>
            </a:r>
          </a:p>
          <a:p>
            <a:pPr lvl="1" eaLnBrk="1" hangingPunct="1">
              <a:lnSpc>
                <a:spcPct val="90000"/>
              </a:lnSpc>
            </a:pPr>
            <a:r>
              <a:rPr lang="en-US" altLang="en-US" dirty="0">
                <a:latin typeface="Helvetica" panose="020B0604020202020204" pitchFamily="34" charset="0"/>
              </a:rPr>
              <a:t>Hierarchies of labels</a:t>
            </a:r>
          </a:p>
          <a:p>
            <a:pPr eaLnBrk="1" hangingPunct="1">
              <a:lnSpc>
                <a:spcPct val="20000"/>
              </a:lnSpc>
            </a:pPr>
            <a:endParaRPr lang="en-US" altLang="en-US" dirty="0">
              <a:latin typeface="Helvetica" panose="020B0604020202020204" pitchFamily="34" charset="0"/>
            </a:endParaRPr>
          </a:p>
          <a:p>
            <a:pPr eaLnBrk="1" hangingPunct="1">
              <a:buFontTx/>
              <a:buNone/>
            </a:pPr>
            <a:r>
              <a:rPr lang="en-US" altLang="en-US" dirty="0">
                <a:latin typeface="Helvetica" panose="020B0604020202020204" pitchFamily="34" charset="0"/>
              </a:rPr>
              <a:t>Ex: transistors  </a:t>
            </a:r>
            <a:r>
              <a:rPr lang="en-US" altLang="en-US" dirty="0">
                <a:latin typeface="Helvetica" panose="020B0604020202020204" pitchFamily="34" charset="0"/>
                <a:sym typeface="Symbol" panose="05050102010706020507" pitchFamily="18" charset="2"/>
              </a:rPr>
              <a:t> </a:t>
            </a:r>
            <a:r>
              <a:rPr lang="en-US" altLang="en-US" dirty="0">
                <a:latin typeface="Helvetica" panose="020B0604020202020204" pitchFamily="34" charset="0"/>
              </a:rPr>
              <a:t>gates </a:t>
            </a:r>
            <a:r>
              <a:rPr lang="en-US" altLang="en-US" dirty="0">
                <a:latin typeface="Helvetica" panose="020B0604020202020204" pitchFamily="34" charset="0"/>
                <a:sym typeface="Symbol" panose="05050102010706020507" pitchFamily="18" charset="2"/>
              </a:rPr>
              <a:t> </a:t>
            </a:r>
            <a:r>
              <a:rPr lang="en-US" altLang="en-US" dirty="0">
                <a:latin typeface="Helvetica" panose="020B0604020202020204" pitchFamily="34" charset="0"/>
              </a:rPr>
              <a:t>CPU -&gt; GPU.</a:t>
            </a:r>
          </a:p>
          <a:p>
            <a:pPr eaLnBrk="1" hangingPunct="1">
              <a:lnSpc>
                <a:spcPct val="30000"/>
              </a:lnSpc>
              <a:buFontTx/>
              <a:buNone/>
            </a:pPr>
            <a:endParaRPr lang="en-US" altLang="en-US" dirty="0">
              <a:latin typeface="Helvetica" panose="020B0604020202020204" pitchFamily="34" charset="0"/>
            </a:endParaRPr>
          </a:p>
          <a:p>
            <a:pPr eaLnBrk="1" hangingPunct="1">
              <a:lnSpc>
                <a:spcPct val="90000"/>
              </a:lnSpc>
              <a:buFontTx/>
              <a:buNone/>
            </a:pPr>
            <a:r>
              <a:rPr lang="en-US" altLang="en-US" dirty="0">
                <a:latin typeface="Helvetica" panose="020B0604020202020204" pitchFamily="34" charset="0"/>
              </a:rPr>
              <a:t>In a program, implement an ADT, then think only about the ADT, not its implementation.</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956BEB7-8879-476A-81BE-27A7242E8CA7}"/>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Logical vs. Physical Form</a:t>
            </a:r>
          </a:p>
        </p:txBody>
      </p:sp>
      <p:sp>
        <p:nvSpPr>
          <p:cNvPr id="14339" name="Rectangle 3">
            <a:extLst>
              <a:ext uri="{FF2B5EF4-FFF2-40B4-BE49-F238E27FC236}">
                <a16:creationId xmlns:a16="http://schemas.microsoft.com/office/drawing/2014/main" id="{A59C6336-1584-45FB-8281-3C700A8D6A8D}"/>
              </a:ext>
            </a:extLst>
          </p:cNvPr>
          <p:cNvSpPr>
            <a:spLocks noGrp="1" noChangeArrowheads="1"/>
          </p:cNvSpPr>
          <p:nvPr>
            <p:ph type="body" idx="1"/>
          </p:nvPr>
        </p:nvSpPr>
        <p:spPr>
          <a:xfrm>
            <a:off x="827584" y="1988840"/>
            <a:ext cx="8226425" cy="4570412"/>
          </a:xfrm>
        </p:spPr>
        <p:txBody>
          <a:bodyPr/>
          <a:lstStyle/>
          <a:p>
            <a:pPr eaLnBrk="1" hangingPunct="1">
              <a:lnSpc>
                <a:spcPct val="90000"/>
              </a:lnSpc>
              <a:buFontTx/>
              <a:buNone/>
            </a:pPr>
            <a:r>
              <a:rPr lang="en-US" altLang="en-US" dirty="0">
                <a:latin typeface="Helvetica" panose="020B0604020202020204" pitchFamily="34" charset="0"/>
              </a:rPr>
              <a:t>Data items have both a </a:t>
            </a:r>
            <a:r>
              <a:rPr lang="en-US" altLang="en-US" u="sng" dirty="0">
                <a:latin typeface="Helvetica" panose="020B0604020202020204" pitchFamily="34" charset="0"/>
              </a:rPr>
              <a:t>logical </a:t>
            </a:r>
            <a:r>
              <a:rPr lang="en-US" altLang="en-US" dirty="0">
                <a:latin typeface="Helvetica" panose="020B0604020202020204" pitchFamily="34" charset="0"/>
              </a:rPr>
              <a:t>and a </a:t>
            </a:r>
            <a:r>
              <a:rPr lang="en-US" altLang="en-US" u="sng" dirty="0">
                <a:latin typeface="Helvetica" panose="020B0604020202020204" pitchFamily="34" charset="0"/>
              </a:rPr>
              <a:t>physical</a:t>
            </a:r>
            <a:r>
              <a:rPr lang="en-US" altLang="en-US" dirty="0">
                <a:latin typeface="Helvetica" panose="020B0604020202020204" pitchFamily="34" charset="0"/>
              </a:rPr>
              <a:t> form.</a:t>
            </a:r>
          </a:p>
          <a:p>
            <a:pPr eaLnBrk="1" hangingPunct="1">
              <a:lnSpc>
                <a:spcPct val="30000"/>
              </a:lnSpc>
            </a:pPr>
            <a:endParaRPr lang="en-US" altLang="en-US" dirty="0">
              <a:latin typeface="Helvetica" panose="020B0604020202020204" pitchFamily="34" charset="0"/>
            </a:endParaRPr>
          </a:p>
          <a:p>
            <a:pPr eaLnBrk="1" hangingPunct="1">
              <a:lnSpc>
                <a:spcPct val="90000"/>
              </a:lnSpc>
              <a:buFontTx/>
              <a:buNone/>
            </a:pPr>
            <a:r>
              <a:rPr lang="en-US" altLang="en-US" u="sng" dirty="0">
                <a:latin typeface="Helvetica" panose="020B0604020202020204" pitchFamily="34" charset="0"/>
              </a:rPr>
              <a:t>Logical form</a:t>
            </a:r>
            <a:r>
              <a:rPr lang="en-US" altLang="en-US" dirty="0">
                <a:latin typeface="Helvetica" panose="020B0604020202020204" pitchFamily="34" charset="0"/>
              </a:rPr>
              <a:t>: definition of the data item within an ADT.</a:t>
            </a:r>
          </a:p>
          <a:p>
            <a:pPr lvl="1" eaLnBrk="1" hangingPunct="1">
              <a:lnSpc>
                <a:spcPct val="90000"/>
              </a:lnSpc>
            </a:pPr>
            <a:r>
              <a:rPr lang="en-US" altLang="en-US" dirty="0">
                <a:latin typeface="Helvetica" panose="020B0604020202020204" pitchFamily="34" charset="0"/>
              </a:rPr>
              <a:t>Ex: Integers in mathematical sense: +, -</a:t>
            </a:r>
          </a:p>
          <a:p>
            <a:pPr eaLnBrk="1" hangingPunct="1">
              <a:lnSpc>
                <a:spcPct val="40000"/>
              </a:lnSpc>
            </a:pPr>
            <a:endParaRPr lang="en-US" altLang="en-US" sz="2800" dirty="0">
              <a:latin typeface="Helvetica" panose="020B0604020202020204" pitchFamily="34" charset="0"/>
            </a:endParaRPr>
          </a:p>
          <a:p>
            <a:pPr eaLnBrk="1" hangingPunct="1">
              <a:lnSpc>
                <a:spcPct val="80000"/>
              </a:lnSpc>
              <a:buFontTx/>
              <a:buNone/>
            </a:pPr>
            <a:r>
              <a:rPr lang="en-US" altLang="en-US" u="sng" dirty="0">
                <a:latin typeface="Helvetica" panose="020B0604020202020204" pitchFamily="34" charset="0"/>
              </a:rPr>
              <a:t>Physical form</a:t>
            </a:r>
            <a:r>
              <a:rPr lang="en-US" altLang="en-US" dirty="0">
                <a:latin typeface="Helvetica" panose="020B0604020202020204" pitchFamily="34" charset="0"/>
              </a:rPr>
              <a:t>: implementation of the data item within a data structure.</a:t>
            </a:r>
          </a:p>
          <a:p>
            <a:pPr lvl="1" eaLnBrk="1" hangingPunct="1">
              <a:lnSpc>
                <a:spcPct val="80000"/>
              </a:lnSpc>
            </a:pPr>
            <a:r>
              <a:rPr lang="en-US" altLang="en-US" dirty="0">
                <a:latin typeface="Helvetica" panose="020B0604020202020204" pitchFamily="34" charset="0"/>
              </a:rPr>
              <a:t>Ex: 16/32 bit integers, overflow.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a:extLst>
              <a:ext uri="{FF2B5EF4-FFF2-40B4-BE49-F238E27FC236}">
                <a16:creationId xmlns:a16="http://schemas.microsoft.com/office/drawing/2014/main" id="{D8697A6B-E2B7-4809-8811-04F51C04C865}"/>
              </a:ext>
            </a:extLst>
          </p:cNvPr>
          <p:cNvSpPr>
            <a:spLocks noChangeArrowheads="1"/>
          </p:cNvSpPr>
          <p:nvPr/>
        </p:nvSpPr>
        <p:spPr bwMode="auto">
          <a:xfrm>
            <a:off x="1104900" y="1196752"/>
            <a:ext cx="72390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3" name="Text Box 10">
            <a:extLst>
              <a:ext uri="{FF2B5EF4-FFF2-40B4-BE49-F238E27FC236}">
                <a16:creationId xmlns:a16="http://schemas.microsoft.com/office/drawing/2014/main" id="{1253FE13-8581-45CB-B2CD-3854D629F976}"/>
              </a:ext>
            </a:extLst>
          </p:cNvPr>
          <p:cNvSpPr txBox="1">
            <a:spLocks noChangeArrowheads="1"/>
          </p:cNvSpPr>
          <p:nvPr/>
        </p:nvSpPr>
        <p:spPr bwMode="auto">
          <a:xfrm>
            <a:off x="2590800" y="1295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latin typeface="Helvetica" panose="020B0604020202020204" pitchFamily="34" charset="0"/>
              </a:rPr>
              <a:t>Data Type</a:t>
            </a:r>
          </a:p>
        </p:txBody>
      </p:sp>
      <p:sp>
        <p:nvSpPr>
          <p:cNvPr id="15364" name="Rectangle 11">
            <a:extLst>
              <a:ext uri="{FF2B5EF4-FFF2-40B4-BE49-F238E27FC236}">
                <a16:creationId xmlns:a16="http://schemas.microsoft.com/office/drawing/2014/main" id="{BEB99265-48A9-4ACF-9978-D41FD91EDC24}"/>
              </a:ext>
            </a:extLst>
          </p:cNvPr>
          <p:cNvSpPr>
            <a:spLocks noChangeArrowheads="1"/>
          </p:cNvSpPr>
          <p:nvPr/>
        </p:nvSpPr>
        <p:spPr bwMode="auto">
          <a:xfrm>
            <a:off x="1600200" y="2057400"/>
            <a:ext cx="624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5" name="Rectangle 12">
            <a:extLst>
              <a:ext uri="{FF2B5EF4-FFF2-40B4-BE49-F238E27FC236}">
                <a16:creationId xmlns:a16="http://schemas.microsoft.com/office/drawing/2014/main" id="{FE76617F-557B-41D0-8F75-2CE863B03069}"/>
              </a:ext>
            </a:extLst>
          </p:cNvPr>
          <p:cNvSpPr>
            <a:spLocks noChangeArrowheads="1"/>
          </p:cNvSpPr>
          <p:nvPr/>
        </p:nvSpPr>
        <p:spPr bwMode="auto">
          <a:xfrm>
            <a:off x="1600200" y="4191000"/>
            <a:ext cx="624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6" name="Line 14">
            <a:extLst>
              <a:ext uri="{FF2B5EF4-FFF2-40B4-BE49-F238E27FC236}">
                <a16:creationId xmlns:a16="http://schemas.microsoft.com/office/drawing/2014/main" id="{626582A2-21F9-4F7D-9D17-51A978EFDD31}"/>
              </a:ext>
            </a:extLst>
          </p:cNvPr>
          <p:cNvSpPr>
            <a:spLocks noChangeShapeType="1"/>
          </p:cNvSpPr>
          <p:nvPr/>
        </p:nvSpPr>
        <p:spPr bwMode="auto">
          <a:xfrm>
            <a:off x="4724400" y="3429000"/>
            <a:ext cx="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67" name="Text Box 15">
            <a:extLst>
              <a:ext uri="{FF2B5EF4-FFF2-40B4-BE49-F238E27FC236}">
                <a16:creationId xmlns:a16="http://schemas.microsoft.com/office/drawing/2014/main" id="{A3FFF6FB-4327-48A9-877F-012E1AF18C67}"/>
              </a:ext>
            </a:extLst>
          </p:cNvPr>
          <p:cNvSpPr txBox="1">
            <a:spLocks noChangeArrowheads="1"/>
          </p:cNvSpPr>
          <p:nvPr/>
        </p:nvSpPr>
        <p:spPr bwMode="auto">
          <a:xfrm>
            <a:off x="1736725" y="2251075"/>
            <a:ext cx="192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endParaRPr lang="en-US" altLang="en-US"/>
          </a:p>
        </p:txBody>
      </p:sp>
      <p:sp>
        <p:nvSpPr>
          <p:cNvPr id="15368" name="Text Box 16">
            <a:extLst>
              <a:ext uri="{FF2B5EF4-FFF2-40B4-BE49-F238E27FC236}">
                <a16:creationId xmlns:a16="http://schemas.microsoft.com/office/drawing/2014/main" id="{8A522C62-A7A6-43CB-9D7C-8DD96D64A6CB}"/>
              </a:ext>
            </a:extLst>
          </p:cNvPr>
          <p:cNvSpPr txBox="1">
            <a:spLocks noChangeArrowheads="1"/>
          </p:cNvSpPr>
          <p:nvPr/>
        </p:nvSpPr>
        <p:spPr bwMode="auto">
          <a:xfrm>
            <a:off x="1827552" y="2302668"/>
            <a:ext cx="2514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dirty="0">
                <a:latin typeface="Helvetica" panose="020B0604020202020204" pitchFamily="34" charset="0"/>
              </a:rPr>
              <a:t>ADT:</a:t>
            </a:r>
          </a:p>
          <a:p>
            <a:pPr lvl="1" algn="l" eaLnBrk="1" hangingPunct="1">
              <a:lnSpc>
                <a:spcPct val="50000"/>
              </a:lnSpc>
              <a:spcBef>
                <a:spcPct val="50000"/>
              </a:spcBef>
            </a:pPr>
            <a:r>
              <a:rPr lang="en-US" altLang="en-US" dirty="0">
                <a:latin typeface="Helvetica" panose="020B0604020202020204" pitchFamily="34" charset="0"/>
              </a:rPr>
              <a:t>Type</a:t>
            </a:r>
          </a:p>
          <a:p>
            <a:pPr lvl="1" algn="l" eaLnBrk="1" hangingPunct="1">
              <a:lnSpc>
                <a:spcPct val="50000"/>
              </a:lnSpc>
              <a:spcBef>
                <a:spcPct val="50000"/>
              </a:spcBef>
            </a:pPr>
            <a:r>
              <a:rPr lang="en-US" altLang="en-US" dirty="0">
                <a:latin typeface="Helvetica" panose="020B0604020202020204" pitchFamily="34" charset="0"/>
              </a:rPr>
              <a:t>Operations</a:t>
            </a:r>
          </a:p>
        </p:txBody>
      </p:sp>
      <p:sp>
        <p:nvSpPr>
          <p:cNvPr id="15369" name="Text Box 17">
            <a:extLst>
              <a:ext uri="{FF2B5EF4-FFF2-40B4-BE49-F238E27FC236}">
                <a16:creationId xmlns:a16="http://schemas.microsoft.com/office/drawing/2014/main" id="{4FFAFC4A-BB61-4AC0-AFA4-A903BBDCD9CE}"/>
              </a:ext>
            </a:extLst>
          </p:cNvPr>
          <p:cNvSpPr txBox="1">
            <a:spLocks noChangeArrowheads="1"/>
          </p:cNvSpPr>
          <p:nvPr/>
        </p:nvSpPr>
        <p:spPr bwMode="auto">
          <a:xfrm>
            <a:off x="5118100" y="2466975"/>
            <a:ext cx="2501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dirty="0">
                <a:latin typeface="Helvetica" panose="020B0604020202020204" pitchFamily="34" charset="0"/>
              </a:rPr>
              <a:t>Data Items:  </a:t>
            </a:r>
          </a:p>
          <a:p>
            <a:pPr algn="l" eaLnBrk="1" hangingPunct="1">
              <a:lnSpc>
                <a:spcPct val="50000"/>
              </a:lnSpc>
              <a:spcBef>
                <a:spcPct val="50000"/>
              </a:spcBef>
            </a:pPr>
            <a:r>
              <a:rPr lang="en-US" altLang="en-US" dirty="0">
                <a:latin typeface="Helvetica" panose="020B0604020202020204" pitchFamily="34" charset="0"/>
              </a:rPr>
              <a:t>  Logical Form</a:t>
            </a:r>
          </a:p>
        </p:txBody>
      </p:sp>
      <p:sp>
        <p:nvSpPr>
          <p:cNvPr id="15370" name="Rectangle 18">
            <a:extLst>
              <a:ext uri="{FF2B5EF4-FFF2-40B4-BE49-F238E27FC236}">
                <a16:creationId xmlns:a16="http://schemas.microsoft.com/office/drawing/2014/main" id="{6E3BFB0C-52AB-462C-B3D0-284B300996BA}"/>
              </a:ext>
            </a:extLst>
          </p:cNvPr>
          <p:cNvSpPr>
            <a:spLocks noChangeArrowheads="1"/>
          </p:cNvSpPr>
          <p:nvPr/>
        </p:nvSpPr>
        <p:spPr bwMode="auto">
          <a:xfrm>
            <a:off x="5027613" y="2286000"/>
            <a:ext cx="2514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1" name="Rectangle 19">
            <a:extLst>
              <a:ext uri="{FF2B5EF4-FFF2-40B4-BE49-F238E27FC236}">
                <a16:creationId xmlns:a16="http://schemas.microsoft.com/office/drawing/2014/main" id="{F48911BD-F138-40AA-9754-521C25D55D42}"/>
              </a:ext>
            </a:extLst>
          </p:cNvPr>
          <p:cNvSpPr>
            <a:spLocks noChangeArrowheads="1"/>
          </p:cNvSpPr>
          <p:nvPr/>
        </p:nvSpPr>
        <p:spPr bwMode="auto">
          <a:xfrm>
            <a:off x="5029200" y="4419600"/>
            <a:ext cx="2514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2" name="Text Box 20">
            <a:extLst>
              <a:ext uri="{FF2B5EF4-FFF2-40B4-BE49-F238E27FC236}">
                <a16:creationId xmlns:a16="http://schemas.microsoft.com/office/drawing/2014/main" id="{19960F31-140F-4E92-B54D-75D99399CF52}"/>
              </a:ext>
            </a:extLst>
          </p:cNvPr>
          <p:cNvSpPr txBox="1">
            <a:spLocks noChangeArrowheads="1"/>
          </p:cNvSpPr>
          <p:nvPr/>
        </p:nvSpPr>
        <p:spPr bwMode="auto">
          <a:xfrm>
            <a:off x="5181600" y="4572000"/>
            <a:ext cx="2514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Data Items:</a:t>
            </a:r>
          </a:p>
          <a:p>
            <a:pPr algn="l" eaLnBrk="1" hangingPunct="1">
              <a:lnSpc>
                <a:spcPct val="50000"/>
              </a:lnSpc>
              <a:spcBef>
                <a:spcPct val="50000"/>
              </a:spcBef>
            </a:pPr>
            <a:r>
              <a:rPr lang="en-US" altLang="en-US">
                <a:latin typeface="Helvetica" panose="020B0604020202020204" pitchFamily="34" charset="0"/>
              </a:rPr>
              <a:t>  Physical Form</a:t>
            </a:r>
          </a:p>
        </p:txBody>
      </p:sp>
      <p:sp>
        <p:nvSpPr>
          <p:cNvPr id="15373" name="Text Box 21">
            <a:extLst>
              <a:ext uri="{FF2B5EF4-FFF2-40B4-BE49-F238E27FC236}">
                <a16:creationId xmlns:a16="http://schemas.microsoft.com/office/drawing/2014/main" id="{DFA38DEB-12CA-41AE-853D-8A18A15D12E2}"/>
              </a:ext>
            </a:extLst>
          </p:cNvPr>
          <p:cNvSpPr txBox="1">
            <a:spLocks noChangeArrowheads="1"/>
          </p:cNvSpPr>
          <p:nvPr/>
        </p:nvSpPr>
        <p:spPr bwMode="auto">
          <a:xfrm>
            <a:off x="1828800" y="4343400"/>
            <a:ext cx="26590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dirty="0">
                <a:latin typeface="Helvetica" panose="020B0604020202020204" pitchFamily="34" charset="0"/>
              </a:rPr>
              <a:t>Data Structure:</a:t>
            </a:r>
          </a:p>
          <a:p>
            <a:pPr lvl="1" algn="l" eaLnBrk="1" hangingPunct="1"/>
            <a:r>
              <a:rPr lang="en-US" altLang="en-US" dirty="0">
                <a:latin typeface="Helvetica" panose="020B0604020202020204" pitchFamily="34" charset="0"/>
              </a:rPr>
              <a:t>Storage Space</a:t>
            </a:r>
          </a:p>
          <a:p>
            <a:pPr lvl="1" algn="l" eaLnBrk="1" hangingPunct="1"/>
            <a:r>
              <a:rPr lang="en-US" altLang="en-US" dirty="0">
                <a:latin typeface="Helvetica" panose="020B0604020202020204" pitchFamily="34" charset="0"/>
              </a:rPr>
              <a:t>Subroutines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a:extLst>
              <a:ext uri="{FF2B5EF4-FFF2-40B4-BE49-F238E27FC236}">
                <a16:creationId xmlns:a16="http://schemas.microsoft.com/office/drawing/2014/main" id="{5DE714E9-0B2C-469B-93A7-173EBE8900C5}"/>
              </a:ext>
            </a:extLst>
          </p:cNvPr>
          <p:cNvSpPr>
            <a:spLocks noGrp="1" noChangeArrowheads="1"/>
          </p:cNvSpPr>
          <p:nvPr>
            <p:ph type="title"/>
          </p:nvPr>
        </p:nvSpPr>
        <p:spPr/>
        <p:txBody>
          <a:bodyPr/>
          <a:lstStyle/>
          <a:p>
            <a:pPr eaLnBrk="1" hangingPunct="1"/>
            <a:r>
              <a:rPr lang="en-US" altLang="en-US">
                <a:latin typeface="Helvetica" panose="020B0604020202020204" pitchFamily="34" charset="0"/>
                <a:cs typeface="Helvetica" panose="020B0604020202020204" pitchFamily="34" charset="0"/>
              </a:rPr>
              <a:t>Example 1.8</a:t>
            </a:r>
          </a:p>
        </p:txBody>
      </p:sp>
      <p:sp>
        <p:nvSpPr>
          <p:cNvPr id="16387" name="Rectangle 2051">
            <a:extLst>
              <a:ext uri="{FF2B5EF4-FFF2-40B4-BE49-F238E27FC236}">
                <a16:creationId xmlns:a16="http://schemas.microsoft.com/office/drawing/2014/main" id="{424D0936-9D66-448C-8C67-B8D8F2DCE431}"/>
              </a:ext>
            </a:extLst>
          </p:cNvPr>
          <p:cNvSpPr>
            <a:spLocks noGrp="1" noChangeArrowheads="1"/>
          </p:cNvSpPr>
          <p:nvPr>
            <p:ph type="body" idx="1"/>
          </p:nvPr>
        </p:nvSpPr>
        <p:spPr/>
        <p:txBody>
          <a:bodyPr/>
          <a:lstStyle/>
          <a:p>
            <a:pPr eaLnBrk="1" hangingPunct="1">
              <a:buFontTx/>
              <a:buNone/>
            </a:pPr>
            <a:r>
              <a:rPr lang="en-US" altLang="en-US" dirty="0">
                <a:latin typeface="Helvetica" panose="020B0604020202020204" pitchFamily="34" charset="0"/>
                <a:cs typeface="Helvetica" panose="020B0604020202020204" pitchFamily="34" charset="0"/>
              </a:rPr>
              <a:t>A typical database-style project will have many interacting parts.</a:t>
            </a:r>
          </a:p>
        </p:txBody>
      </p:sp>
      <p:pic>
        <p:nvPicPr>
          <p:cNvPr id="16388" name="Picture 2054" descr="Examp18">
            <a:extLst>
              <a:ext uri="{FF2B5EF4-FFF2-40B4-BE49-F238E27FC236}">
                <a16:creationId xmlns:a16="http://schemas.microsoft.com/office/drawing/2014/main" id="{B9DFCC99-FD91-4297-A44B-733C21119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7608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F0BA2BF1-D44F-4C30-A9E4-3C7FD3F13102}"/>
              </a:ext>
            </a:extLst>
          </p:cNvPr>
          <p:cNvSpPr txBox="1">
            <a:spLocks noChangeArrowheads="1"/>
          </p:cNvSpPr>
          <p:nvPr/>
        </p:nvSpPr>
        <p:spPr bwMode="auto">
          <a:xfrm>
            <a:off x="457200" y="274638"/>
            <a:ext cx="8229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r>
              <a:rPr lang="en-GB" altLang="en-US" sz="4400" dirty="0">
                <a:solidFill>
                  <a:schemeClr val="tx2"/>
                </a:solidFill>
                <a:latin typeface="Helvetica" panose="020B0604020202020204" pitchFamily="34" charset="0"/>
              </a:rPr>
              <a:t>Scheduling</a:t>
            </a:r>
          </a:p>
        </p:txBody>
      </p:sp>
      <p:sp>
        <p:nvSpPr>
          <p:cNvPr id="17411" name="Text Box 2">
            <a:extLst>
              <a:ext uri="{FF2B5EF4-FFF2-40B4-BE49-F238E27FC236}">
                <a16:creationId xmlns:a16="http://schemas.microsoft.com/office/drawing/2014/main" id="{36A7969B-A481-4426-9A10-829F80DD009F}"/>
              </a:ext>
            </a:extLst>
          </p:cNvPr>
          <p:cNvSpPr txBox="1">
            <a:spLocks noChangeArrowheads="1"/>
          </p:cNvSpPr>
          <p:nvPr/>
        </p:nvSpPr>
        <p:spPr bwMode="auto">
          <a:xfrm>
            <a:off x="481013" y="1295400"/>
            <a:ext cx="82296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lgn="l" eaLnBrk="1" hangingPunct="1">
              <a:spcBef>
                <a:spcPts val="700"/>
              </a:spcBef>
              <a:buFont typeface="Arial" panose="020B0604020202020204" pitchFamily="34" charset="0"/>
              <a:buChar char="•"/>
            </a:pPr>
            <a:r>
              <a:rPr lang="en-GB" altLang="en-US" sz="3200" dirty="0">
                <a:latin typeface="Helvetica" panose="020B0604020202020204" pitchFamily="34" charset="0"/>
              </a:rPr>
              <a:t>Managing large-scale projects involves scheduling activities</a:t>
            </a:r>
          </a:p>
          <a:p>
            <a:pPr lvl="1" algn="l" eaLnBrk="1" hangingPunct="1">
              <a:spcBef>
                <a:spcPts val="600"/>
              </a:spcBef>
              <a:buFont typeface="Arial" panose="020B0604020202020204" pitchFamily="34" charset="0"/>
              <a:buChar char="–"/>
            </a:pPr>
            <a:r>
              <a:rPr lang="en-GB" altLang="en-US" sz="2800" dirty="0">
                <a:latin typeface="Helvetica" panose="020B0604020202020204" pitchFamily="34" charset="0"/>
              </a:rPr>
              <a:t>It is human nature to work better toward intermediate milestones.</a:t>
            </a:r>
          </a:p>
          <a:p>
            <a:pPr algn="l" eaLnBrk="1" hangingPunct="1">
              <a:spcBef>
                <a:spcPts val="700"/>
              </a:spcBef>
              <a:buFont typeface="Arial" panose="020B0604020202020204" pitchFamily="34" charset="0"/>
              <a:buChar char="•"/>
            </a:pPr>
            <a:r>
              <a:rPr lang="en-GB" altLang="en-US" sz="3200" dirty="0">
                <a:latin typeface="Helvetica" panose="020B0604020202020204" pitchFamily="34" charset="0"/>
              </a:rPr>
              <a:t>The same concepts can/should be applied to mid-sized projects encountered in class.</a:t>
            </a:r>
          </a:p>
          <a:p>
            <a:pPr lvl="1" algn="l" eaLnBrk="1" hangingPunct="1">
              <a:spcBef>
                <a:spcPts val="600"/>
              </a:spcBef>
              <a:buFont typeface="Arial" panose="020B0604020202020204" pitchFamily="34" charset="0"/>
              <a:buChar char="–"/>
            </a:pPr>
            <a:r>
              <a:rPr lang="en-GB" altLang="en-US" sz="2800" dirty="0">
                <a:latin typeface="Helvetica" panose="020B0604020202020204" pitchFamily="34" charset="0"/>
              </a:rPr>
              <a:t>For any project needing more than a week to complete, break into parts and design a schedule with milestones and deliverables.</a:t>
            </a:r>
          </a:p>
          <a:p>
            <a:pPr lvl="1" algn="l" eaLnBrk="1" hangingPunct="1">
              <a:spcBef>
                <a:spcPts val="600"/>
              </a:spcBef>
              <a:buFont typeface="Arial" panose="020B0604020202020204" pitchFamily="34" charset="0"/>
              <a:buChar char="–"/>
            </a:pPr>
            <a:r>
              <a:rPr lang="en-GB" altLang="en-US" sz="2800" dirty="0">
                <a:latin typeface="Helvetica" panose="020B0604020202020204" pitchFamily="34" charset="0"/>
              </a:rPr>
              <a:t>Find some way to keep track of details.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FA963E6-0FF3-49C2-97D2-D3A1BBA584AC}"/>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Description of various</a:t>
            </a:r>
            <a:br>
              <a:rPr lang="en-AU" altLang="en-US" sz="4000" b="1">
                <a:latin typeface="Times New Roman" panose="02020603050405020304" pitchFamily="18" charset="0"/>
                <a:cs typeface="Times New Roman" panose="02020603050405020304" pitchFamily="18" charset="0"/>
              </a:rPr>
            </a:br>
            <a:r>
              <a:rPr lang="en-AU" altLang="en-US" sz="4000" b="1">
                <a:latin typeface="Times New Roman" panose="02020603050405020304" pitchFamily="18" charset="0"/>
                <a:cs typeface="Times New Roman" panose="02020603050405020304" pitchFamily="18" charset="0"/>
              </a:rPr>
              <a:t>Data Structures : Arrays</a:t>
            </a:r>
          </a:p>
        </p:txBody>
      </p:sp>
      <p:sp>
        <p:nvSpPr>
          <p:cNvPr id="19459" name="Rectangle 3">
            <a:extLst>
              <a:ext uri="{FF2B5EF4-FFF2-40B4-BE49-F238E27FC236}">
                <a16:creationId xmlns:a16="http://schemas.microsoft.com/office/drawing/2014/main" id="{863ABE1F-9545-416A-A92C-ED4794792220}"/>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An array is defined as a set of finite number of homogeneous elements or same data items.</a:t>
            </a:r>
          </a:p>
          <a:p>
            <a:r>
              <a:rPr lang="en-AU" altLang="en-US">
                <a:latin typeface="Times New Roman" panose="02020603050405020304" pitchFamily="18" charset="0"/>
                <a:cs typeface="Times New Roman" panose="02020603050405020304" pitchFamily="18" charset="0"/>
              </a:rPr>
              <a:t>It means an array can contain one type of data only, either all  integer, all float-point number or all character.</a:t>
            </a:r>
          </a:p>
          <a:p>
            <a:endParaRPr lang="en-AU" altLang="en-US">
              <a:latin typeface="Times New Roman" panose="02020603050405020304" pitchFamily="18" charset="0"/>
              <a:cs typeface="Times New Roman" panose="02020603050405020304" pitchFamily="18" charset="0"/>
            </a:endParaRPr>
          </a:p>
          <a:p>
            <a:endParaRPr lang="en-AU"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39F3B0B-9E78-4B16-A019-3F5BA23DF7C0}"/>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1507" name="Rectangle 3">
            <a:extLst>
              <a:ext uri="{FF2B5EF4-FFF2-40B4-BE49-F238E27FC236}">
                <a16:creationId xmlns:a16="http://schemas.microsoft.com/office/drawing/2014/main" id="{7CA5A850-67E7-4BCD-B459-D6F8BC2CED21}"/>
              </a:ext>
            </a:extLst>
          </p:cNvPr>
          <p:cNvSpPr>
            <a:spLocks noGrp="1" noChangeArrowheads="1"/>
          </p:cNvSpPr>
          <p:nvPr>
            <p:ph type="body" idx="1"/>
          </p:nvPr>
        </p:nvSpPr>
        <p:spPr>
          <a:xfrm>
            <a:off x="899592" y="1844824"/>
            <a:ext cx="7961313" cy="4114800"/>
          </a:xfrm>
        </p:spPr>
        <p:txBody>
          <a:bodyPr/>
          <a:lstStyle/>
          <a:p>
            <a:r>
              <a:rPr lang="en-AU" altLang="en-US" dirty="0">
                <a:latin typeface="Times New Roman" panose="02020603050405020304" pitchFamily="18" charset="0"/>
                <a:cs typeface="Times New Roman" panose="02020603050405020304" pitchFamily="18" charset="0"/>
              </a:rPr>
              <a:t>Simply, declaration of array is as follows:</a:t>
            </a:r>
          </a:p>
          <a:p>
            <a:pPr lvl="2">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  int </a:t>
            </a:r>
            <a:r>
              <a:rPr lang="en-AU" altLang="en-US" sz="3200" dirty="0" err="1">
                <a:latin typeface="Times New Roman" panose="02020603050405020304" pitchFamily="18" charset="0"/>
                <a:cs typeface="Times New Roman" panose="02020603050405020304" pitchFamily="18" charset="0"/>
              </a:rPr>
              <a:t>arr</a:t>
            </a:r>
            <a:r>
              <a:rPr lang="en-AU" altLang="en-US" sz="3200" dirty="0">
                <a:latin typeface="Times New Roman" panose="02020603050405020304" pitchFamily="18" charset="0"/>
                <a:cs typeface="Times New Roman" panose="02020603050405020304" pitchFamily="18" charset="0"/>
              </a:rPr>
              <a:t>[10]</a:t>
            </a:r>
          </a:p>
          <a:p>
            <a:r>
              <a:rPr lang="en-AU" altLang="en-US" dirty="0">
                <a:latin typeface="Times New Roman" panose="02020603050405020304" pitchFamily="18" charset="0"/>
                <a:cs typeface="Times New Roman" panose="02020603050405020304" pitchFamily="18" charset="0"/>
              </a:rPr>
              <a:t>Where int specifies the data type or type of elements arrays stores. </a:t>
            </a:r>
          </a:p>
          <a:p>
            <a:r>
              <a:rPr lang="en-AU" altLang="en-US" dirty="0">
                <a:latin typeface="Times New Roman" panose="02020603050405020304" pitchFamily="18" charset="0"/>
                <a:cs typeface="Times New Roman" panose="02020603050405020304" pitchFamily="18" charset="0"/>
              </a:rPr>
              <a:t>“</a:t>
            </a:r>
            <a:r>
              <a:rPr lang="en-AU" altLang="en-US" dirty="0" err="1">
                <a:latin typeface="Times New Roman" panose="02020603050405020304" pitchFamily="18" charset="0"/>
                <a:cs typeface="Times New Roman" panose="02020603050405020304" pitchFamily="18" charset="0"/>
              </a:rPr>
              <a:t>arr</a:t>
            </a:r>
            <a:r>
              <a:rPr lang="en-AU" altLang="en-US" dirty="0">
                <a:latin typeface="Times New Roman" panose="02020603050405020304" pitchFamily="18" charset="0"/>
                <a:cs typeface="Times New Roman" panose="02020603050405020304" pitchFamily="18" charset="0"/>
              </a:rPr>
              <a:t>” is the name of array &amp; the number specified inside the square brackets is the number of elements an array can store, this is also called sized or length of array.</a:t>
            </a:r>
          </a:p>
          <a:p>
            <a:endParaRPr lang="en-AU"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67CACFB-53A1-4F99-95CE-6FF999B4C8DB}"/>
              </a:ext>
            </a:extLst>
          </p:cNvPr>
          <p:cNvSpPr>
            <a:spLocks noGrp="1" noChangeArrowheads="1"/>
          </p:cNvSpPr>
          <p:nvPr>
            <p:ph type="title"/>
          </p:nvPr>
        </p:nvSpPr>
        <p:spPr/>
        <p:txBody>
          <a:bodyPr/>
          <a:lstStyle/>
          <a:p>
            <a:r>
              <a:rPr lang="en-AU" altLang="en-US" sz="4000">
                <a:latin typeface="Times New Roman" panose="02020603050405020304" pitchFamily="18" charset="0"/>
                <a:cs typeface="Times New Roman" panose="02020603050405020304" pitchFamily="18" charset="0"/>
              </a:rPr>
              <a:t>Arrays</a:t>
            </a:r>
          </a:p>
        </p:txBody>
      </p:sp>
      <p:sp>
        <p:nvSpPr>
          <p:cNvPr id="22531" name="Rectangle 3">
            <a:extLst>
              <a:ext uri="{FF2B5EF4-FFF2-40B4-BE49-F238E27FC236}">
                <a16:creationId xmlns:a16="http://schemas.microsoft.com/office/drawing/2014/main" id="{1782A8BE-4484-43DB-8610-AF33768F7B9A}"/>
              </a:ext>
            </a:extLst>
          </p:cNvPr>
          <p:cNvSpPr>
            <a:spLocks noGrp="1" noChangeArrowheads="1"/>
          </p:cNvSpPr>
          <p:nvPr>
            <p:ph type="body" idx="1"/>
          </p:nvPr>
        </p:nvSpPr>
        <p:spPr/>
        <p:txBody>
          <a:bodyPr/>
          <a:lstStyle/>
          <a:p>
            <a:pPr>
              <a:lnSpc>
                <a:spcPct val="80000"/>
              </a:lnSpc>
            </a:pPr>
            <a:r>
              <a:rPr lang="en-AU" altLang="en-US" dirty="0">
                <a:latin typeface="Times New Roman" panose="02020603050405020304" pitchFamily="18" charset="0"/>
                <a:cs typeface="Times New Roman" panose="02020603050405020304" pitchFamily="18" charset="0"/>
              </a:rPr>
              <a:t>Following are some of the concepts to be remembered about arrays:</a:t>
            </a:r>
          </a:p>
          <a:p>
            <a:pPr lvl="1">
              <a:lnSpc>
                <a:spcPct val="80000"/>
              </a:lnSpc>
            </a:pPr>
            <a:r>
              <a:rPr lang="en-AU" altLang="en-US" sz="3200" dirty="0">
                <a:latin typeface="Times New Roman" panose="02020603050405020304" pitchFamily="18" charset="0"/>
                <a:cs typeface="Times New Roman" panose="02020603050405020304" pitchFamily="18" charset="0"/>
              </a:rPr>
              <a:t>The individual element of an array can be accessed by specifying name of the array, following by index or subscript inside square brackets.</a:t>
            </a:r>
          </a:p>
          <a:p>
            <a:pPr lvl="1">
              <a:lnSpc>
                <a:spcPct val="80000"/>
              </a:lnSpc>
            </a:pPr>
            <a:r>
              <a:rPr lang="en-AU" altLang="en-US" sz="3200" dirty="0">
                <a:latin typeface="Times New Roman" panose="02020603050405020304" pitchFamily="18" charset="0"/>
                <a:cs typeface="Times New Roman" panose="02020603050405020304" pitchFamily="18" charset="0"/>
              </a:rPr>
              <a:t>The first element of the array has index zero[0]. It means the first element and last element will be specified </a:t>
            </a:r>
            <a:r>
              <a:rPr lang="en-AU" altLang="en-US" sz="3200" dirty="0" err="1">
                <a:latin typeface="Times New Roman" panose="02020603050405020304" pitchFamily="18" charset="0"/>
                <a:cs typeface="Times New Roman" panose="02020603050405020304" pitchFamily="18" charset="0"/>
              </a:rPr>
              <a:t>as:arr</a:t>
            </a:r>
            <a:r>
              <a:rPr lang="en-AU" altLang="en-US" sz="3200" dirty="0">
                <a:latin typeface="Times New Roman" panose="02020603050405020304" pitchFamily="18" charset="0"/>
                <a:cs typeface="Times New Roman" panose="02020603050405020304" pitchFamily="18" charset="0"/>
              </a:rPr>
              <a:t>[0] &amp; </a:t>
            </a:r>
            <a:r>
              <a:rPr lang="en-AU" altLang="en-US" sz="3200" dirty="0" err="1">
                <a:latin typeface="Times New Roman" panose="02020603050405020304" pitchFamily="18" charset="0"/>
                <a:cs typeface="Times New Roman" panose="02020603050405020304" pitchFamily="18" charset="0"/>
              </a:rPr>
              <a:t>arr</a:t>
            </a:r>
            <a:r>
              <a:rPr lang="en-AU" altLang="en-US" sz="3200" dirty="0">
                <a:latin typeface="Times New Roman" panose="02020603050405020304" pitchFamily="18" charset="0"/>
                <a:cs typeface="Times New Roman" panose="02020603050405020304" pitchFamily="18" charset="0"/>
              </a:rPr>
              <a:t>[9]</a:t>
            </a:r>
          </a:p>
          <a:p>
            <a:pPr lvl="1">
              <a:lnSpc>
                <a:spcPct val="80000"/>
              </a:lnSpc>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	Respectively.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CBE2BD4-03C1-49CA-A016-B1FB7355030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3555" name="Rectangle 3">
            <a:extLst>
              <a:ext uri="{FF2B5EF4-FFF2-40B4-BE49-F238E27FC236}">
                <a16:creationId xmlns:a16="http://schemas.microsoft.com/office/drawing/2014/main" id="{6329BE59-1EDD-4036-AC4D-040735F37EF2}"/>
              </a:ext>
            </a:extLst>
          </p:cNvPr>
          <p:cNvSpPr>
            <a:spLocks noGrp="1" noChangeArrowheads="1"/>
          </p:cNvSpPr>
          <p:nvPr>
            <p:ph type="body" idx="1"/>
          </p:nvPr>
        </p:nvSpPr>
        <p:spPr>
          <a:xfrm>
            <a:off x="971550" y="2017713"/>
            <a:ext cx="7983538" cy="4114800"/>
          </a:xfrm>
        </p:spPr>
        <p:txBody>
          <a:bodyPr/>
          <a:lstStyle/>
          <a:p>
            <a:pPr lvl="1">
              <a:lnSpc>
                <a:spcPct val="90000"/>
              </a:lnSpc>
            </a:pPr>
            <a:r>
              <a:rPr lang="en-AU" altLang="en-US" sz="3200" dirty="0">
                <a:latin typeface="Times New Roman" panose="02020603050405020304" pitchFamily="18" charset="0"/>
                <a:cs typeface="Times New Roman" panose="02020603050405020304" pitchFamily="18" charset="0"/>
              </a:rPr>
              <a:t>The elements of array will always be stored in the consecutive (continues) memory location.</a:t>
            </a:r>
          </a:p>
          <a:p>
            <a:pPr lvl="1">
              <a:lnSpc>
                <a:spcPct val="90000"/>
              </a:lnSpc>
            </a:pPr>
            <a:r>
              <a:rPr lang="en-AU" altLang="en-US" sz="3200" dirty="0">
                <a:latin typeface="Times New Roman" panose="02020603050405020304" pitchFamily="18" charset="0"/>
                <a:cs typeface="Times New Roman" panose="02020603050405020304" pitchFamily="18" charset="0"/>
              </a:rPr>
              <a:t>The number of elements that can be stored in an array, that is the size of array or its length is given by the following equation:</a:t>
            </a:r>
          </a:p>
          <a:p>
            <a:pPr lvl="2">
              <a:lnSpc>
                <a:spcPct val="90000"/>
              </a:lnSpc>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a:t>
            </a:r>
            <a:r>
              <a:rPr lang="en-AU" altLang="en-US" sz="3200" dirty="0" err="1">
                <a:latin typeface="Times New Roman" panose="02020603050405020304" pitchFamily="18" charset="0"/>
                <a:cs typeface="Times New Roman" panose="02020603050405020304" pitchFamily="18" charset="0"/>
              </a:rPr>
              <a:t>Upperbound-lowerbound</a:t>
            </a:r>
            <a:r>
              <a:rPr lang="en-AU" altLang="en-US" sz="3200"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BA85231-BBCB-448A-9BAC-330456FF3956}"/>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4579" name="Rectangle 3">
            <a:extLst>
              <a:ext uri="{FF2B5EF4-FFF2-40B4-BE49-F238E27FC236}">
                <a16:creationId xmlns:a16="http://schemas.microsoft.com/office/drawing/2014/main" id="{F8B16A34-58A9-48F1-8238-41FB3161EF47}"/>
              </a:ext>
            </a:extLst>
          </p:cNvPr>
          <p:cNvSpPr>
            <a:spLocks noGrp="1" noChangeArrowheads="1"/>
          </p:cNvSpPr>
          <p:nvPr>
            <p:ph type="body" idx="1"/>
          </p:nvPr>
        </p:nvSpPr>
        <p:spPr/>
        <p:txBody>
          <a:bodyPr/>
          <a:lstStyle/>
          <a:p>
            <a:pPr lvl="1">
              <a:lnSpc>
                <a:spcPct val="90000"/>
              </a:lnSpc>
            </a:pPr>
            <a:r>
              <a:rPr lang="en-AU" altLang="en-US" sz="3200" dirty="0">
                <a:latin typeface="Times New Roman" panose="02020603050405020304" pitchFamily="18" charset="0"/>
                <a:cs typeface="Times New Roman" panose="02020603050405020304" pitchFamily="18" charset="0"/>
              </a:rPr>
              <a:t>For the above array it would be </a:t>
            </a:r>
          </a:p>
          <a:p>
            <a:pPr lvl="2">
              <a:lnSpc>
                <a:spcPct val="90000"/>
              </a:lnSpc>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(9-0)+1=10,where 0 is the lower bound of array and 9 is the upper bound of array.</a:t>
            </a:r>
          </a:p>
          <a:p>
            <a:pPr lvl="1">
              <a:lnSpc>
                <a:spcPct val="90000"/>
              </a:lnSpc>
            </a:pPr>
            <a:r>
              <a:rPr lang="en-AU" altLang="en-US" sz="3200" dirty="0">
                <a:latin typeface="Times New Roman" panose="02020603050405020304" pitchFamily="18" charset="0"/>
                <a:cs typeface="Times New Roman" panose="02020603050405020304" pitchFamily="18" charset="0"/>
              </a:rPr>
              <a:t>Array can always be read or written through loop. If we read a one-dimensional array it require one loop for reading and other for writing the array.</a:t>
            </a:r>
          </a:p>
          <a:p>
            <a:pPr lvl="1">
              <a:lnSpc>
                <a:spcPct val="90000"/>
              </a:lnSpc>
            </a:pPr>
            <a:endParaRPr lang="en-AU" altLang="en-US" sz="3200" dirty="0">
              <a:latin typeface="Times New Roman" panose="02020603050405020304" pitchFamily="18" charset="0"/>
              <a:cs typeface="Times New Roman" panose="02020603050405020304" pitchFamily="18" charset="0"/>
            </a:endParaRPr>
          </a:p>
          <a:p>
            <a:pPr lvl="2">
              <a:lnSpc>
                <a:spcPct val="90000"/>
              </a:lnSpc>
              <a:buFont typeface="Wingdings" panose="05000000000000000000" pitchFamily="2" charset="2"/>
              <a:buNone/>
            </a:pPr>
            <a:endParaRPr lang="en-AU" altLang="en-US" sz="3200" dirty="0">
              <a:latin typeface="Times New Roman" panose="02020603050405020304" pitchFamily="18" charset="0"/>
              <a:cs typeface="Times New Roman" panose="02020603050405020304" pitchFamily="18" charset="0"/>
            </a:endParaRPr>
          </a:p>
          <a:p>
            <a:pPr>
              <a:lnSpc>
                <a:spcPct val="90000"/>
              </a:lnSpc>
            </a:pPr>
            <a:endParaRPr lang="en-AU"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20EECD-2CD5-4FB7-AFF9-81ED1D61E785}"/>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Introduction</a:t>
            </a:r>
          </a:p>
        </p:txBody>
      </p:sp>
      <p:sp>
        <p:nvSpPr>
          <p:cNvPr id="9219" name="Rectangle 3">
            <a:extLst>
              <a:ext uri="{FF2B5EF4-FFF2-40B4-BE49-F238E27FC236}">
                <a16:creationId xmlns:a16="http://schemas.microsoft.com/office/drawing/2014/main" id="{ED8DAF6E-C776-4B5E-9105-A08FC919DF62}"/>
              </a:ext>
            </a:extLst>
          </p:cNvPr>
          <p:cNvSpPr>
            <a:spLocks noGrp="1" noChangeArrowheads="1"/>
          </p:cNvSpPr>
          <p:nvPr>
            <p:ph idx="1"/>
          </p:nvPr>
        </p:nvSpPr>
        <p:spPr>
          <a:xfrm>
            <a:off x="827088" y="1989138"/>
            <a:ext cx="8132762" cy="4114800"/>
          </a:xfrm>
        </p:spPr>
        <p:txBody>
          <a:bodyPr/>
          <a:lstStyle/>
          <a:p>
            <a:r>
              <a:rPr lang="en-AU" altLang="en-US" dirty="0">
                <a:latin typeface="Times New Roman" panose="02020603050405020304" pitchFamily="18" charset="0"/>
                <a:cs typeface="Times New Roman" panose="02020603050405020304" pitchFamily="18" charset="0"/>
              </a:rPr>
              <a:t>Data structure affects the design of both structural &amp; functional aspects of a program.</a:t>
            </a:r>
          </a:p>
          <a:p>
            <a:pPr>
              <a:buFont typeface="Wingdings" panose="05000000000000000000" pitchFamily="2" charset="2"/>
              <a:buNone/>
            </a:pPr>
            <a:r>
              <a:rPr lang="en-AU" altLang="en-US" dirty="0">
                <a:latin typeface="Times New Roman" panose="02020603050405020304" pitchFamily="18" charset="0"/>
                <a:cs typeface="Times New Roman" panose="02020603050405020304" pitchFamily="18" charset="0"/>
              </a:rPr>
              <a:t>  Program=algorithm + Data Structure</a:t>
            </a:r>
          </a:p>
          <a:p>
            <a:r>
              <a:rPr lang="en-AU" altLang="en-US" dirty="0">
                <a:latin typeface="Times New Roman" panose="02020603050405020304" pitchFamily="18" charset="0"/>
                <a:cs typeface="Times New Roman" panose="02020603050405020304" pitchFamily="18" charset="0"/>
              </a:rPr>
              <a:t>You know that an algorithm is a step by step procedure to solve a particular function.</a:t>
            </a:r>
          </a:p>
          <a:p>
            <a:pPr>
              <a:buFont typeface="Wingdings" panose="05000000000000000000" pitchFamily="2" charset="2"/>
              <a:buNone/>
            </a:pPr>
            <a:endParaRPr lang="en-AU" altLang="en-US" dirty="0">
              <a:latin typeface="Times New Roman" panose="02020603050405020304" pitchFamily="18" charset="0"/>
              <a:cs typeface="Times New Roman" panose="02020603050405020304" pitchFamily="18" charset="0"/>
            </a:endParaRPr>
          </a:p>
          <a:p>
            <a:endParaRPr lang="en-AU"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5068DF1-9833-4E56-BCD9-65915F0CF07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5603" name="Rectangle 3">
            <a:extLst>
              <a:ext uri="{FF2B5EF4-FFF2-40B4-BE49-F238E27FC236}">
                <a16:creationId xmlns:a16="http://schemas.microsoft.com/office/drawing/2014/main" id="{E7D64DED-E397-4112-86D7-B41474832F19}"/>
              </a:ext>
            </a:extLst>
          </p:cNvPr>
          <p:cNvSpPr>
            <a:spLocks noGrp="1" noChangeArrowheads="1"/>
          </p:cNvSpPr>
          <p:nvPr>
            <p:ph type="body" idx="1"/>
          </p:nvPr>
        </p:nvSpPr>
        <p:spPr/>
        <p:txBody>
          <a:bodyPr/>
          <a:lstStyle/>
          <a:p>
            <a:pPr lvl="1"/>
            <a:r>
              <a:rPr lang="en-AU" altLang="en-US" sz="3200" dirty="0">
                <a:latin typeface="Times New Roman" panose="02020603050405020304" pitchFamily="18" charset="0"/>
                <a:cs typeface="Times New Roman" panose="02020603050405020304" pitchFamily="18" charset="0"/>
              </a:rPr>
              <a:t>For example: Reading an array</a:t>
            </a:r>
          </a:p>
          <a:p>
            <a:pPr lvl="2">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For(i=0;i&lt;=9;i++)</a:t>
            </a:r>
          </a:p>
          <a:p>
            <a:pPr lvl="2">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	  </a:t>
            </a:r>
            <a:r>
              <a:rPr lang="en-AU" altLang="en-US" sz="3200" dirty="0" err="1">
                <a:latin typeface="Times New Roman" panose="02020603050405020304" pitchFamily="18" charset="0"/>
                <a:cs typeface="Times New Roman" panose="02020603050405020304" pitchFamily="18" charset="0"/>
              </a:rPr>
              <a:t>scanf</a:t>
            </a:r>
            <a:r>
              <a:rPr lang="en-AU" altLang="en-US" sz="3200" dirty="0">
                <a:latin typeface="Times New Roman" panose="02020603050405020304" pitchFamily="18" charset="0"/>
                <a:cs typeface="Times New Roman" panose="02020603050405020304" pitchFamily="18" charset="0"/>
              </a:rPr>
              <a:t>(“%d”,&amp;</a:t>
            </a:r>
            <a:r>
              <a:rPr lang="en-AU" altLang="en-US" sz="3200" dirty="0" err="1">
                <a:latin typeface="Times New Roman" panose="02020603050405020304" pitchFamily="18" charset="0"/>
                <a:cs typeface="Times New Roman" panose="02020603050405020304" pitchFamily="18" charset="0"/>
              </a:rPr>
              <a:t>arr</a:t>
            </a:r>
            <a:r>
              <a:rPr lang="en-AU" altLang="en-US" sz="3200" dirty="0">
                <a:latin typeface="Times New Roman" panose="02020603050405020304" pitchFamily="18" charset="0"/>
                <a:cs typeface="Times New Roman" panose="02020603050405020304" pitchFamily="18" charset="0"/>
              </a:rPr>
              <a:t>[i]);</a:t>
            </a:r>
          </a:p>
          <a:p>
            <a:pPr lvl="1"/>
            <a:r>
              <a:rPr lang="en-AU" altLang="en-US" sz="3200" dirty="0">
                <a:latin typeface="Times New Roman" panose="02020603050405020304" pitchFamily="18" charset="0"/>
                <a:cs typeface="Times New Roman" panose="02020603050405020304" pitchFamily="18" charset="0"/>
              </a:rPr>
              <a:t>For example: Writing an array</a:t>
            </a:r>
          </a:p>
          <a:p>
            <a:pPr lvl="2">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For(i=0;i&lt;=9;i++)</a:t>
            </a:r>
          </a:p>
          <a:p>
            <a:pPr lvl="2">
              <a:buFont typeface="Wingdings" panose="05000000000000000000" pitchFamily="2" charset="2"/>
              <a:buNone/>
            </a:pPr>
            <a:r>
              <a:rPr lang="en-AU" altLang="en-US" sz="3200" dirty="0">
                <a:latin typeface="Times New Roman" panose="02020603050405020304" pitchFamily="18" charset="0"/>
                <a:cs typeface="Times New Roman" panose="02020603050405020304" pitchFamily="18" charset="0"/>
              </a:rPr>
              <a:t>	  </a:t>
            </a:r>
            <a:r>
              <a:rPr lang="en-AU" altLang="en-US" sz="3200" dirty="0" err="1">
                <a:latin typeface="Times New Roman" panose="02020603050405020304" pitchFamily="18" charset="0"/>
                <a:cs typeface="Times New Roman" panose="02020603050405020304" pitchFamily="18" charset="0"/>
              </a:rPr>
              <a:t>printf</a:t>
            </a:r>
            <a:r>
              <a:rPr lang="en-AU" altLang="en-US" sz="3200" dirty="0">
                <a:latin typeface="Times New Roman" panose="02020603050405020304" pitchFamily="18" charset="0"/>
                <a:cs typeface="Times New Roman" panose="02020603050405020304" pitchFamily="18" charset="0"/>
              </a:rPr>
              <a:t>(“%d”,</a:t>
            </a:r>
            <a:r>
              <a:rPr lang="en-AU" altLang="en-US" sz="3200" dirty="0" err="1">
                <a:latin typeface="Times New Roman" panose="02020603050405020304" pitchFamily="18" charset="0"/>
                <a:cs typeface="Times New Roman" panose="02020603050405020304" pitchFamily="18" charset="0"/>
              </a:rPr>
              <a:t>arr</a:t>
            </a:r>
            <a:r>
              <a:rPr lang="en-AU" altLang="en-US" sz="3200" dirty="0">
                <a:latin typeface="Times New Roman" panose="02020603050405020304" pitchFamily="18" charset="0"/>
                <a:cs typeface="Times New Roman" panose="02020603050405020304" pitchFamily="18" charset="0"/>
              </a:rPr>
              <a:t>[i]);</a:t>
            </a:r>
          </a:p>
          <a:p>
            <a:pPr lvl="1"/>
            <a:endParaRPr lang="en-AU" altLang="en-US" sz="3200" dirty="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dirty="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dirty="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dirty="0">
              <a:latin typeface="Times New Roman" panose="02020603050405020304" pitchFamily="18" charset="0"/>
              <a:cs typeface="Times New Roman" panose="02020603050405020304" pitchFamily="18" charset="0"/>
            </a:endParaRPr>
          </a:p>
          <a:p>
            <a:pPr lvl="2">
              <a:buFont typeface="Wingdings" panose="05000000000000000000" pitchFamily="2" charset="2"/>
              <a:buNone/>
            </a:pPr>
            <a:endParaRPr lang="en-AU"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725B79-F709-46B5-9F3D-DD5C1D3292EC}"/>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6627" name="Rectangle 3">
            <a:extLst>
              <a:ext uri="{FF2B5EF4-FFF2-40B4-BE49-F238E27FC236}">
                <a16:creationId xmlns:a16="http://schemas.microsoft.com/office/drawing/2014/main" id="{343775A7-8BD0-47A1-87B0-D9D0B6A03837}"/>
              </a:ext>
            </a:extLst>
          </p:cNvPr>
          <p:cNvSpPr>
            <a:spLocks noGrp="1" noChangeArrowheads="1"/>
          </p:cNvSpPr>
          <p:nvPr>
            <p:ph type="body" idx="1"/>
          </p:nvPr>
        </p:nvSpPr>
        <p:spPr/>
        <p:txBody>
          <a:bodyPr/>
          <a:lstStyle/>
          <a:p>
            <a:pPr lvl="1"/>
            <a:r>
              <a:rPr lang="en-AU" altLang="en-US" sz="3200" dirty="0">
                <a:latin typeface="Times New Roman" panose="02020603050405020304" pitchFamily="18" charset="0"/>
                <a:cs typeface="Times New Roman" panose="02020603050405020304" pitchFamily="18" charset="0"/>
              </a:rPr>
              <a:t>If we are reading or writing two-dimensional array it would require two loops. And similarly the array of a N dimension would required N loops.</a:t>
            </a:r>
          </a:p>
          <a:p>
            <a:pPr lvl="1"/>
            <a:r>
              <a:rPr lang="en-AU" altLang="en-US" sz="3200" dirty="0">
                <a:latin typeface="Times New Roman" panose="02020603050405020304" pitchFamily="18" charset="0"/>
                <a:cs typeface="Times New Roman" panose="02020603050405020304" pitchFamily="18" charset="0"/>
              </a:rPr>
              <a:t>Some common operation performed on array are:</a:t>
            </a:r>
          </a:p>
          <a:p>
            <a:pPr lvl="2"/>
            <a:r>
              <a:rPr lang="en-AU" altLang="en-US" sz="2800" dirty="0">
                <a:latin typeface="Times New Roman" panose="02020603050405020304" pitchFamily="18" charset="0"/>
                <a:cs typeface="Times New Roman" panose="02020603050405020304" pitchFamily="18" charset="0"/>
              </a:rPr>
              <a:t>Creation of an array</a:t>
            </a:r>
          </a:p>
          <a:p>
            <a:pPr lvl="2"/>
            <a:r>
              <a:rPr lang="en-AU" altLang="en-US" sz="2800" dirty="0">
                <a:latin typeface="Times New Roman" panose="02020603050405020304" pitchFamily="18" charset="0"/>
                <a:cs typeface="Times New Roman" panose="02020603050405020304" pitchFamily="18" charset="0"/>
              </a:rPr>
              <a:t>Traversing an array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B363329-9F6A-4211-970A-7FF8FA8499CF}"/>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Arrays</a:t>
            </a:r>
          </a:p>
        </p:txBody>
      </p:sp>
      <p:sp>
        <p:nvSpPr>
          <p:cNvPr id="27651" name="Rectangle 3">
            <a:extLst>
              <a:ext uri="{FF2B5EF4-FFF2-40B4-BE49-F238E27FC236}">
                <a16:creationId xmlns:a16="http://schemas.microsoft.com/office/drawing/2014/main" id="{7F064DC9-C0BA-4CA3-B192-7C180957F337}"/>
              </a:ext>
            </a:extLst>
          </p:cNvPr>
          <p:cNvSpPr>
            <a:spLocks noGrp="1" noChangeArrowheads="1"/>
          </p:cNvSpPr>
          <p:nvPr>
            <p:ph type="body" idx="1"/>
          </p:nvPr>
        </p:nvSpPr>
        <p:spPr/>
        <p:txBody>
          <a:bodyPr/>
          <a:lstStyle/>
          <a:p>
            <a:pPr lvl="1"/>
            <a:r>
              <a:rPr lang="en-AU" altLang="en-US" sz="3200" dirty="0">
                <a:latin typeface="Times New Roman" panose="02020603050405020304" pitchFamily="18" charset="0"/>
                <a:cs typeface="Times New Roman" panose="02020603050405020304" pitchFamily="18" charset="0"/>
              </a:rPr>
              <a:t>Insertion of new element</a:t>
            </a:r>
          </a:p>
          <a:p>
            <a:pPr lvl="1"/>
            <a:r>
              <a:rPr lang="en-AU" altLang="en-US" sz="3200" dirty="0">
                <a:latin typeface="Times New Roman" panose="02020603050405020304" pitchFamily="18" charset="0"/>
                <a:cs typeface="Times New Roman" panose="02020603050405020304" pitchFamily="18" charset="0"/>
              </a:rPr>
              <a:t>Deletion of required element</a:t>
            </a:r>
          </a:p>
          <a:p>
            <a:pPr lvl="1"/>
            <a:r>
              <a:rPr lang="en-AU" altLang="en-US" sz="3200" dirty="0">
                <a:latin typeface="Times New Roman" panose="02020603050405020304" pitchFamily="18" charset="0"/>
                <a:cs typeface="Times New Roman" panose="02020603050405020304" pitchFamily="18" charset="0"/>
              </a:rPr>
              <a:t>Modification of an element</a:t>
            </a:r>
          </a:p>
          <a:p>
            <a:pPr lvl="1"/>
            <a:r>
              <a:rPr lang="en-AU" altLang="en-US" sz="3200" dirty="0">
                <a:latin typeface="Times New Roman" panose="02020603050405020304" pitchFamily="18" charset="0"/>
                <a:cs typeface="Times New Roman" panose="02020603050405020304" pitchFamily="18" charset="0"/>
              </a:rPr>
              <a:t>Merging of arrays</a:t>
            </a:r>
          </a:p>
          <a:p>
            <a:pPr lvl="1"/>
            <a:endParaRPr lang="en-AU"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65FC43-10AE-4D29-A76F-5351FD79E3C8}"/>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Lists</a:t>
            </a:r>
          </a:p>
        </p:txBody>
      </p:sp>
      <p:sp>
        <p:nvSpPr>
          <p:cNvPr id="28675" name="Rectangle 3">
            <a:extLst>
              <a:ext uri="{FF2B5EF4-FFF2-40B4-BE49-F238E27FC236}">
                <a16:creationId xmlns:a16="http://schemas.microsoft.com/office/drawing/2014/main" id="{A8046AB8-3890-49D0-8D4C-CB6DB1AB24EF}"/>
              </a:ext>
            </a:extLst>
          </p:cNvPr>
          <p:cNvSpPr>
            <a:spLocks noGrp="1" noChangeArrowheads="1"/>
          </p:cNvSpPr>
          <p:nvPr>
            <p:ph type="body" idx="1"/>
          </p:nvPr>
        </p:nvSpPr>
        <p:spPr>
          <a:xfrm>
            <a:off x="755650" y="2017713"/>
            <a:ext cx="8199438" cy="4114800"/>
          </a:xfrm>
        </p:spPr>
        <p:txBody>
          <a:bodyPr/>
          <a:lstStyle/>
          <a:p>
            <a:pPr>
              <a:lnSpc>
                <a:spcPct val="80000"/>
              </a:lnSpc>
            </a:pPr>
            <a:r>
              <a:rPr lang="en-AU" altLang="en-US" dirty="0">
                <a:latin typeface="Times New Roman" panose="02020603050405020304" pitchFamily="18" charset="0"/>
                <a:cs typeface="Times New Roman" panose="02020603050405020304" pitchFamily="18" charset="0"/>
              </a:rPr>
              <a:t>A lists (Linear linked list) can be defined as a collection of variable number of data items.</a:t>
            </a:r>
          </a:p>
          <a:p>
            <a:pPr>
              <a:lnSpc>
                <a:spcPct val="80000"/>
              </a:lnSpc>
            </a:pPr>
            <a:r>
              <a:rPr lang="en-AU" altLang="en-US" dirty="0">
                <a:latin typeface="Times New Roman" panose="02020603050405020304" pitchFamily="18" charset="0"/>
                <a:cs typeface="Times New Roman" panose="02020603050405020304" pitchFamily="18" charset="0"/>
              </a:rPr>
              <a:t>Lists are the most commonly used non-primitive data structures.</a:t>
            </a:r>
          </a:p>
          <a:p>
            <a:pPr>
              <a:lnSpc>
                <a:spcPct val="80000"/>
              </a:lnSpc>
            </a:pPr>
            <a:r>
              <a:rPr lang="en-AU" altLang="en-US" dirty="0">
                <a:latin typeface="Times New Roman" panose="02020603050405020304" pitchFamily="18" charset="0"/>
                <a:cs typeface="Times New Roman" panose="02020603050405020304" pitchFamily="18" charset="0"/>
              </a:rPr>
              <a:t>An element of list must contain at least two fields, one for storing data or information and other for storing address of next element.</a:t>
            </a:r>
          </a:p>
          <a:p>
            <a:pPr>
              <a:lnSpc>
                <a:spcPct val="80000"/>
              </a:lnSpc>
            </a:pPr>
            <a:r>
              <a:rPr lang="en-AU" altLang="en-US" dirty="0">
                <a:latin typeface="Times New Roman" panose="02020603050405020304" pitchFamily="18" charset="0"/>
                <a:cs typeface="Times New Roman" panose="02020603050405020304" pitchFamily="18" charset="0"/>
              </a:rPr>
              <a:t>As you know for storing address we have a special data structure of list the address must be pointer type.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DF9DABF-3502-4FC9-B040-4B31D4705C49}"/>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Lists</a:t>
            </a:r>
          </a:p>
        </p:txBody>
      </p:sp>
      <p:sp>
        <p:nvSpPr>
          <p:cNvPr id="29699" name="Rectangle 3">
            <a:extLst>
              <a:ext uri="{FF2B5EF4-FFF2-40B4-BE49-F238E27FC236}">
                <a16:creationId xmlns:a16="http://schemas.microsoft.com/office/drawing/2014/main" id="{DAB9D215-21BA-481A-92EB-CAAF515E7C45}"/>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Technically each such element is referred to as a node, therefore a list can be defined as a collection of nodes as show bellow:</a:t>
            </a:r>
          </a:p>
        </p:txBody>
      </p:sp>
      <p:sp>
        <p:nvSpPr>
          <p:cNvPr id="29700" name="Rectangle 4">
            <a:extLst>
              <a:ext uri="{FF2B5EF4-FFF2-40B4-BE49-F238E27FC236}">
                <a16:creationId xmlns:a16="http://schemas.microsoft.com/office/drawing/2014/main" id="{0C276D76-331C-4962-8532-295B79C0CB56}"/>
              </a:ext>
            </a:extLst>
          </p:cNvPr>
          <p:cNvSpPr>
            <a:spLocks noChangeArrowheads="1"/>
          </p:cNvSpPr>
          <p:nvPr/>
        </p:nvSpPr>
        <p:spPr bwMode="auto">
          <a:xfrm>
            <a:off x="1547813" y="4149725"/>
            <a:ext cx="1008062"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Head</a:t>
            </a:r>
          </a:p>
        </p:txBody>
      </p:sp>
      <p:sp>
        <p:nvSpPr>
          <p:cNvPr id="29701" name="Rectangle 5">
            <a:extLst>
              <a:ext uri="{FF2B5EF4-FFF2-40B4-BE49-F238E27FC236}">
                <a16:creationId xmlns:a16="http://schemas.microsoft.com/office/drawing/2014/main" id="{E05C6E35-5D63-4712-A0D6-4AC6327E20C3}"/>
              </a:ext>
            </a:extLst>
          </p:cNvPr>
          <p:cNvSpPr>
            <a:spLocks noChangeArrowheads="1"/>
          </p:cNvSpPr>
          <p:nvPr/>
        </p:nvSpPr>
        <p:spPr bwMode="auto">
          <a:xfrm>
            <a:off x="2843213" y="5300663"/>
            <a:ext cx="1008062"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AAA</a:t>
            </a:r>
          </a:p>
        </p:txBody>
      </p:sp>
      <p:sp>
        <p:nvSpPr>
          <p:cNvPr id="29702" name="Rectangle 6">
            <a:extLst>
              <a:ext uri="{FF2B5EF4-FFF2-40B4-BE49-F238E27FC236}">
                <a16:creationId xmlns:a16="http://schemas.microsoft.com/office/drawing/2014/main" id="{8C2BF831-0984-4D1C-A6F3-8AA817E925EB}"/>
              </a:ext>
            </a:extLst>
          </p:cNvPr>
          <p:cNvSpPr>
            <a:spLocks noChangeArrowheads="1"/>
          </p:cNvSpPr>
          <p:nvPr/>
        </p:nvSpPr>
        <p:spPr bwMode="auto">
          <a:xfrm>
            <a:off x="5076825" y="5300663"/>
            <a:ext cx="1008063"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BBB</a:t>
            </a:r>
          </a:p>
        </p:txBody>
      </p:sp>
      <p:sp>
        <p:nvSpPr>
          <p:cNvPr id="29703" name="Rectangle 7">
            <a:extLst>
              <a:ext uri="{FF2B5EF4-FFF2-40B4-BE49-F238E27FC236}">
                <a16:creationId xmlns:a16="http://schemas.microsoft.com/office/drawing/2014/main" id="{40390912-3D88-47CA-96D8-00D54A17CB5F}"/>
              </a:ext>
            </a:extLst>
          </p:cNvPr>
          <p:cNvSpPr>
            <a:spLocks noChangeArrowheads="1"/>
          </p:cNvSpPr>
          <p:nvPr/>
        </p:nvSpPr>
        <p:spPr bwMode="auto">
          <a:xfrm>
            <a:off x="6948488" y="5300663"/>
            <a:ext cx="1008062"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CCC</a:t>
            </a:r>
          </a:p>
        </p:txBody>
      </p:sp>
      <p:sp>
        <p:nvSpPr>
          <p:cNvPr id="29704" name="Rectangle 8">
            <a:extLst>
              <a:ext uri="{FF2B5EF4-FFF2-40B4-BE49-F238E27FC236}">
                <a16:creationId xmlns:a16="http://schemas.microsoft.com/office/drawing/2014/main" id="{01C29436-4D83-4DB6-AEAF-E73D4ABA309A}"/>
              </a:ext>
            </a:extLst>
          </p:cNvPr>
          <p:cNvSpPr>
            <a:spLocks noChangeArrowheads="1"/>
          </p:cNvSpPr>
          <p:nvPr/>
        </p:nvSpPr>
        <p:spPr bwMode="auto">
          <a:xfrm>
            <a:off x="3851275" y="5300663"/>
            <a:ext cx="2889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a:extLst>
              <a:ext uri="{FF2B5EF4-FFF2-40B4-BE49-F238E27FC236}">
                <a16:creationId xmlns:a16="http://schemas.microsoft.com/office/drawing/2014/main" id="{B95031DA-1AD8-4F82-8F33-006CEDDB5B37}"/>
              </a:ext>
            </a:extLst>
          </p:cNvPr>
          <p:cNvSpPr>
            <a:spLocks noChangeArrowheads="1"/>
          </p:cNvSpPr>
          <p:nvPr/>
        </p:nvSpPr>
        <p:spPr bwMode="auto">
          <a:xfrm>
            <a:off x="6084888" y="5300663"/>
            <a:ext cx="2889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a:extLst>
              <a:ext uri="{FF2B5EF4-FFF2-40B4-BE49-F238E27FC236}">
                <a16:creationId xmlns:a16="http://schemas.microsoft.com/office/drawing/2014/main" id="{89E316A1-9D41-457D-84A6-AB1275D4F4D1}"/>
              </a:ext>
            </a:extLst>
          </p:cNvPr>
          <p:cNvSpPr>
            <a:spLocks noChangeArrowheads="1"/>
          </p:cNvSpPr>
          <p:nvPr/>
        </p:nvSpPr>
        <p:spPr bwMode="auto">
          <a:xfrm>
            <a:off x="7956550" y="5300663"/>
            <a:ext cx="2889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a:extLst>
              <a:ext uri="{FF2B5EF4-FFF2-40B4-BE49-F238E27FC236}">
                <a16:creationId xmlns:a16="http://schemas.microsoft.com/office/drawing/2014/main" id="{901D9DFB-7C86-47D1-B568-584FD8D1A36D}"/>
              </a:ext>
            </a:extLst>
          </p:cNvPr>
          <p:cNvSpPr>
            <a:spLocks noChangeShapeType="1"/>
          </p:cNvSpPr>
          <p:nvPr/>
        </p:nvSpPr>
        <p:spPr bwMode="auto">
          <a:xfrm>
            <a:off x="7956550" y="5300663"/>
            <a:ext cx="287338"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a:extLst>
              <a:ext uri="{FF2B5EF4-FFF2-40B4-BE49-F238E27FC236}">
                <a16:creationId xmlns:a16="http://schemas.microsoft.com/office/drawing/2014/main" id="{17AAA42B-3E23-4C6E-9F1C-529144E7AD38}"/>
              </a:ext>
            </a:extLst>
          </p:cNvPr>
          <p:cNvSpPr>
            <a:spLocks noChangeShapeType="1"/>
          </p:cNvSpPr>
          <p:nvPr/>
        </p:nvSpPr>
        <p:spPr bwMode="auto">
          <a:xfrm flipH="1">
            <a:off x="7956550" y="5300663"/>
            <a:ext cx="28733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13">
            <a:extLst>
              <a:ext uri="{FF2B5EF4-FFF2-40B4-BE49-F238E27FC236}">
                <a16:creationId xmlns:a16="http://schemas.microsoft.com/office/drawing/2014/main" id="{B7A9D662-56BB-4DA5-BEC5-8EB2F7F250C3}"/>
              </a:ext>
            </a:extLst>
          </p:cNvPr>
          <p:cNvSpPr>
            <a:spLocks noChangeShapeType="1"/>
          </p:cNvSpPr>
          <p:nvPr/>
        </p:nvSpPr>
        <p:spPr bwMode="auto">
          <a:xfrm>
            <a:off x="1979613" y="4652963"/>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a:extLst>
              <a:ext uri="{FF2B5EF4-FFF2-40B4-BE49-F238E27FC236}">
                <a16:creationId xmlns:a16="http://schemas.microsoft.com/office/drawing/2014/main" id="{F48FAB8B-C969-4915-9D18-7730A870C5BF}"/>
              </a:ext>
            </a:extLst>
          </p:cNvPr>
          <p:cNvSpPr>
            <a:spLocks noChangeShapeType="1"/>
          </p:cNvSpPr>
          <p:nvPr/>
        </p:nvSpPr>
        <p:spPr bwMode="auto">
          <a:xfrm>
            <a:off x="1979613" y="5589588"/>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a:extLst>
              <a:ext uri="{FF2B5EF4-FFF2-40B4-BE49-F238E27FC236}">
                <a16:creationId xmlns:a16="http://schemas.microsoft.com/office/drawing/2014/main" id="{F8FBFB62-D662-44DE-9386-9C5CFD7CCEA5}"/>
              </a:ext>
            </a:extLst>
          </p:cNvPr>
          <p:cNvSpPr>
            <a:spLocks noChangeShapeType="1"/>
          </p:cNvSpPr>
          <p:nvPr/>
        </p:nvSpPr>
        <p:spPr bwMode="auto">
          <a:xfrm>
            <a:off x="4067175" y="5589588"/>
            <a:ext cx="1009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6">
            <a:extLst>
              <a:ext uri="{FF2B5EF4-FFF2-40B4-BE49-F238E27FC236}">
                <a16:creationId xmlns:a16="http://schemas.microsoft.com/office/drawing/2014/main" id="{96340820-88AD-406C-9E7B-8703E32C83F5}"/>
              </a:ext>
            </a:extLst>
          </p:cNvPr>
          <p:cNvSpPr>
            <a:spLocks noChangeShapeType="1"/>
          </p:cNvSpPr>
          <p:nvPr/>
        </p:nvSpPr>
        <p:spPr bwMode="auto">
          <a:xfrm>
            <a:off x="6156325" y="5589588"/>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a:extLst>
              <a:ext uri="{FF2B5EF4-FFF2-40B4-BE49-F238E27FC236}">
                <a16:creationId xmlns:a16="http://schemas.microsoft.com/office/drawing/2014/main" id="{AAFCB07B-67ED-4344-AB10-24CB009DA5CB}"/>
              </a:ext>
            </a:extLst>
          </p:cNvPr>
          <p:cNvSpPr>
            <a:spLocks noChangeShapeType="1"/>
          </p:cNvSpPr>
          <p:nvPr/>
        </p:nvSpPr>
        <p:spPr bwMode="auto">
          <a:xfrm>
            <a:off x="2916238" y="5805488"/>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Rectangle 18">
            <a:extLst>
              <a:ext uri="{FF2B5EF4-FFF2-40B4-BE49-F238E27FC236}">
                <a16:creationId xmlns:a16="http://schemas.microsoft.com/office/drawing/2014/main" id="{5428B055-C4E4-449B-88C5-BB4C3C89D4B3}"/>
              </a:ext>
            </a:extLst>
          </p:cNvPr>
          <p:cNvSpPr>
            <a:spLocks noChangeArrowheads="1"/>
          </p:cNvSpPr>
          <p:nvPr/>
        </p:nvSpPr>
        <p:spPr bwMode="auto">
          <a:xfrm>
            <a:off x="539750" y="6308725"/>
            <a:ext cx="2590800"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Information field</a:t>
            </a:r>
          </a:p>
        </p:txBody>
      </p:sp>
      <p:sp>
        <p:nvSpPr>
          <p:cNvPr id="29715" name="Line 19">
            <a:extLst>
              <a:ext uri="{FF2B5EF4-FFF2-40B4-BE49-F238E27FC236}">
                <a16:creationId xmlns:a16="http://schemas.microsoft.com/office/drawing/2014/main" id="{6901C39F-C684-4843-8A5B-7CF6CDE4CDC2}"/>
              </a:ext>
            </a:extLst>
          </p:cNvPr>
          <p:cNvSpPr>
            <a:spLocks noChangeShapeType="1"/>
          </p:cNvSpPr>
          <p:nvPr/>
        </p:nvSpPr>
        <p:spPr bwMode="auto">
          <a:xfrm>
            <a:off x="3995738" y="5805488"/>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Rectangle 20">
            <a:extLst>
              <a:ext uri="{FF2B5EF4-FFF2-40B4-BE49-F238E27FC236}">
                <a16:creationId xmlns:a16="http://schemas.microsoft.com/office/drawing/2014/main" id="{E3921341-75D0-44DC-821C-95A562B15430}"/>
              </a:ext>
            </a:extLst>
          </p:cNvPr>
          <p:cNvSpPr>
            <a:spLocks noChangeArrowheads="1"/>
          </p:cNvSpPr>
          <p:nvPr/>
        </p:nvSpPr>
        <p:spPr bwMode="auto">
          <a:xfrm>
            <a:off x="3635375" y="6308725"/>
            <a:ext cx="2087563"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US" sz="3200">
                <a:latin typeface="Times New Roman" panose="02020603050405020304" pitchFamily="18" charset="0"/>
              </a:rPr>
              <a:t>Pointer field</a:t>
            </a:r>
          </a:p>
        </p:txBody>
      </p:sp>
      <p:sp>
        <p:nvSpPr>
          <p:cNvPr id="29717" name="Text Box 21">
            <a:extLst>
              <a:ext uri="{FF2B5EF4-FFF2-40B4-BE49-F238E27FC236}">
                <a16:creationId xmlns:a16="http://schemas.microsoft.com/office/drawing/2014/main" id="{7EF03C3A-39C6-4EF1-BA16-F818F5EE85FC}"/>
              </a:ext>
            </a:extLst>
          </p:cNvPr>
          <p:cNvSpPr txBox="1">
            <a:spLocks noChangeArrowheads="1"/>
          </p:cNvSpPr>
          <p:nvPr/>
        </p:nvSpPr>
        <p:spPr bwMode="auto">
          <a:xfrm>
            <a:off x="4140200" y="3573463"/>
            <a:ext cx="3602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[Linear Liked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B1BCACB-64EF-4487-A956-43CAFBBB09A8}"/>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Lists</a:t>
            </a:r>
          </a:p>
        </p:txBody>
      </p:sp>
      <p:sp>
        <p:nvSpPr>
          <p:cNvPr id="49155" name="Rectangle 3">
            <a:extLst>
              <a:ext uri="{FF2B5EF4-FFF2-40B4-BE49-F238E27FC236}">
                <a16:creationId xmlns:a16="http://schemas.microsoft.com/office/drawing/2014/main" id="{28CA0576-2210-459C-875E-F7E3246FF22B}"/>
              </a:ext>
            </a:extLst>
          </p:cNvPr>
          <p:cNvSpPr>
            <a:spLocks noGrp="1" noChangeArrowheads="1"/>
          </p:cNvSpPr>
          <p:nvPr>
            <p:ph type="body" idx="1"/>
          </p:nvPr>
        </p:nvSpPr>
        <p:spPr>
          <a:xfrm>
            <a:off x="755650" y="2017713"/>
            <a:ext cx="8199438" cy="4114800"/>
          </a:xfrm>
        </p:spPr>
        <p:txBody>
          <a:bodyPr/>
          <a:lstStyle/>
          <a:p>
            <a:pPr>
              <a:lnSpc>
                <a:spcPct val="80000"/>
              </a:lnSpc>
            </a:pPr>
            <a:r>
              <a:rPr lang="en-AU" altLang="en-US" dirty="0">
                <a:latin typeface="Times New Roman" panose="02020603050405020304" pitchFamily="18" charset="0"/>
                <a:cs typeface="Times New Roman" panose="02020603050405020304" pitchFamily="18" charset="0"/>
              </a:rPr>
              <a:t>Types of linked lists:</a:t>
            </a:r>
          </a:p>
          <a:p>
            <a:pPr lvl="1">
              <a:lnSpc>
                <a:spcPct val="80000"/>
              </a:lnSpc>
            </a:pPr>
            <a:r>
              <a:rPr lang="en-AU" altLang="en-US" dirty="0">
                <a:latin typeface="Times New Roman" panose="02020603050405020304" pitchFamily="18" charset="0"/>
                <a:cs typeface="Times New Roman" panose="02020603050405020304" pitchFamily="18" charset="0"/>
              </a:rPr>
              <a:t>Single linked list</a:t>
            </a:r>
          </a:p>
          <a:p>
            <a:pPr lvl="1">
              <a:lnSpc>
                <a:spcPct val="80000"/>
              </a:lnSpc>
            </a:pPr>
            <a:r>
              <a:rPr lang="en-AU" altLang="en-US" dirty="0">
                <a:latin typeface="Times New Roman" panose="02020603050405020304" pitchFamily="18" charset="0"/>
                <a:cs typeface="Times New Roman" panose="02020603050405020304" pitchFamily="18" charset="0"/>
              </a:rPr>
              <a:t>Doubly linked list</a:t>
            </a:r>
          </a:p>
          <a:p>
            <a:pPr lvl="1">
              <a:lnSpc>
                <a:spcPct val="80000"/>
              </a:lnSpc>
            </a:pPr>
            <a:r>
              <a:rPr lang="en-AU" altLang="en-US" dirty="0">
                <a:latin typeface="Times New Roman" panose="02020603050405020304" pitchFamily="18" charset="0"/>
                <a:cs typeface="Times New Roman" panose="02020603050405020304" pitchFamily="18" charset="0"/>
              </a:rPr>
              <a:t>Single circular linked list</a:t>
            </a:r>
          </a:p>
          <a:p>
            <a:pPr lvl="1">
              <a:lnSpc>
                <a:spcPct val="80000"/>
              </a:lnSpc>
            </a:pPr>
            <a:r>
              <a:rPr lang="en-AU" altLang="en-US" dirty="0">
                <a:latin typeface="Times New Roman" panose="02020603050405020304" pitchFamily="18" charset="0"/>
                <a:cs typeface="Times New Roman" panose="02020603050405020304" pitchFamily="18" charset="0"/>
              </a:rPr>
              <a:t>Doubly circular linked 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7ECCD5D-A6B9-411D-A294-CA5FC7A7AD0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0723" name="Rectangle 3">
            <a:extLst>
              <a:ext uri="{FF2B5EF4-FFF2-40B4-BE49-F238E27FC236}">
                <a16:creationId xmlns:a16="http://schemas.microsoft.com/office/drawing/2014/main" id="{A4D63B83-FFF9-4E63-89E4-479365AA9F81}"/>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 stack is also an ordered collection of elements like arrays, but it has a special feature that deletion and insertion of elements can be done only from one end called the top of the stack (TOP)</a:t>
            </a:r>
          </a:p>
          <a:p>
            <a:r>
              <a:rPr lang="en-AU" altLang="en-US">
                <a:latin typeface="Times New Roman" panose="02020603050405020304" pitchFamily="18" charset="0"/>
                <a:cs typeface="Times New Roman" panose="02020603050405020304" pitchFamily="18" charset="0"/>
              </a:rPr>
              <a:t>Due to this property it is also called as last in first out type of data structure (LIFO).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D0E4011-0F50-4A39-BCE5-006A00D87F2D}"/>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1747" name="Rectangle 3">
            <a:extLst>
              <a:ext uri="{FF2B5EF4-FFF2-40B4-BE49-F238E27FC236}">
                <a16:creationId xmlns:a16="http://schemas.microsoft.com/office/drawing/2014/main" id="{F822671E-0B3A-4070-B123-095138EE9CC0}"/>
              </a:ext>
            </a:extLst>
          </p:cNvPr>
          <p:cNvSpPr>
            <a:spLocks noGrp="1" noChangeArrowheads="1"/>
          </p:cNvSpPr>
          <p:nvPr>
            <p:ph type="body" idx="1"/>
          </p:nvPr>
        </p:nvSpPr>
        <p:spPr>
          <a:xfrm>
            <a:off x="468313" y="2017713"/>
            <a:ext cx="8486775" cy="4114800"/>
          </a:xfrm>
        </p:spPr>
        <p:txBody>
          <a:bodyPr/>
          <a:lstStyle/>
          <a:p>
            <a:r>
              <a:rPr lang="en-AU" altLang="en-US" dirty="0">
                <a:latin typeface="Times New Roman" panose="02020603050405020304" pitchFamily="18" charset="0"/>
                <a:cs typeface="Times New Roman" panose="02020603050405020304" pitchFamily="18" charset="0"/>
              </a:rPr>
              <a:t>It could be through of just like a stack of plates placed on table in a party, a guest always takes off a fresh plate from the top and the new plates are placed on to the stack at the top.</a:t>
            </a:r>
          </a:p>
          <a:p>
            <a:r>
              <a:rPr lang="en-AU" altLang="en-US" dirty="0">
                <a:latin typeface="Times New Roman" panose="02020603050405020304" pitchFamily="18" charset="0"/>
                <a:cs typeface="Times New Roman" panose="02020603050405020304" pitchFamily="18" charset="0"/>
              </a:rPr>
              <a:t>It is a non-primitive data structure.</a:t>
            </a:r>
          </a:p>
          <a:p>
            <a:r>
              <a:rPr lang="en-AU" altLang="en-US" dirty="0">
                <a:latin typeface="Times New Roman" panose="02020603050405020304" pitchFamily="18" charset="0"/>
                <a:cs typeface="Times New Roman" panose="02020603050405020304" pitchFamily="18" charset="0"/>
              </a:rPr>
              <a:t>When an element is inserted into a stack or removed from the stack, its base remains fixed where the top of stack changes.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19F936F-AEA5-4267-B042-BCDA64272CA3}"/>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2771" name="Rectangle 3">
            <a:extLst>
              <a:ext uri="{FF2B5EF4-FFF2-40B4-BE49-F238E27FC236}">
                <a16:creationId xmlns:a16="http://schemas.microsoft.com/office/drawing/2014/main" id="{C2B3891F-9D8B-4D60-9463-3AE2D339BA94}"/>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Insertion of element into stack is called PUSH and deletion of element from stack is called POP.</a:t>
            </a:r>
          </a:p>
          <a:p>
            <a:r>
              <a:rPr lang="en-AU" altLang="en-US">
                <a:latin typeface="Times New Roman" panose="02020603050405020304" pitchFamily="18" charset="0"/>
                <a:cs typeface="Times New Roman" panose="02020603050405020304" pitchFamily="18" charset="0"/>
              </a:rPr>
              <a:t>The bellow show figure how the operations take place on a stack:</a:t>
            </a:r>
          </a:p>
        </p:txBody>
      </p:sp>
      <p:sp>
        <p:nvSpPr>
          <p:cNvPr id="32772" name="Line 4">
            <a:extLst>
              <a:ext uri="{FF2B5EF4-FFF2-40B4-BE49-F238E27FC236}">
                <a16:creationId xmlns:a16="http://schemas.microsoft.com/office/drawing/2014/main" id="{89685800-C8E5-46D4-9E13-5E92911E943D}"/>
              </a:ext>
            </a:extLst>
          </p:cNvPr>
          <p:cNvSpPr>
            <a:spLocks noChangeShapeType="1"/>
          </p:cNvSpPr>
          <p:nvPr/>
        </p:nvSpPr>
        <p:spPr bwMode="auto">
          <a:xfrm>
            <a:off x="3635375" y="5013325"/>
            <a:ext cx="0"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Line 5">
            <a:extLst>
              <a:ext uri="{FF2B5EF4-FFF2-40B4-BE49-F238E27FC236}">
                <a16:creationId xmlns:a16="http://schemas.microsoft.com/office/drawing/2014/main" id="{41CA8F63-C127-4647-AC54-15EBBC32507A}"/>
              </a:ext>
            </a:extLst>
          </p:cNvPr>
          <p:cNvSpPr>
            <a:spLocks noChangeShapeType="1"/>
          </p:cNvSpPr>
          <p:nvPr/>
        </p:nvSpPr>
        <p:spPr bwMode="auto">
          <a:xfrm>
            <a:off x="4932363" y="5013325"/>
            <a:ext cx="0"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6">
            <a:extLst>
              <a:ext uri="{FF2B5EF4-FFF2-40B4-BE49-F238E27FC236}">
                <a16:creationId xmlns:a16="http://schemas.microsoft.com/office/drawing/2014/main" id="{452CCAD3-F3A1-4DDE-9EFD-E9D4BBF7773F}"/>
              </a:ext>
            </a:extLst>
          </p:cNvPr>
          <p:cNvSpPr>
            <a:spLocks noChangeShapeType="1"/>
          </p:cNvSpPr>
          <p:nvPr/>
        </p:nvSpPr>
        <p:spPr bwMode="auto">
          <a:xfrm>
            <a:off x="3635375" y="6669088"/>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7">
            <a:extLst>
              <a:ext uri="{FF2B5EF4-FFF2-40B4-BE49-F238E27FC236}">
                <a16:creationId xmlns:a16="http://schemas.microsoft.com/office/drawing/2014/main" id="{86B22934-F69C-4838-914D-8287FB84BDC7}"/>
              </a:ext>
            </a:extLst>
          </p:cNvPr>
          <p:cNvSpPr>
            <a:spLocks noChangeShapeType="1"/>
          </p:cNvSpPr>
          <p:nvPr/>
        </p:nvSpPr>
        <p:spPr bwMode="auto">
          <a:xfrm>
            <a:off x="3851275" y="51577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8">
            <a:extLst>
              <a:ext uri="{FF2B5EF4-FFF2-40B4-BE49-F238E27FC236}">
                <a16:creationId xmlns:a16="http://schemas.microsoft.com/office/drawing/2014/main" id="{1198CAB4-E190-4FA6-9932-97DE6A74FB26}"/>
              </a:ext>
            </a:extLst>
          </p:cNvPr>
          <p:cNvSpPr>
            <a:spLocks noChangeShapeType="1"/>
          </p:cNvSpPr>
          <p:nvPr/>
        </p:nvSpPr>
        <p:spPr bwMode="auto">
          <a:xfrm>
            <a:off x="3851275" y="53736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a:extLst>
              <a:ext uri="{FF2B5EF4-FFF2-40B4-BE49-F238E27FC236}">
                <a16:creationId xmlns:a16="http://schemas.microsoft.com/office/drawing/2014/main" id="{05D38221-F307-4645-82ED-1956503FB3D0}"/>
              </a:ext>
            </a:extLst>
          </p:cNvPr>
          <p:cNvSpPr>
            <a:spLocks noChangeShapeType="1"/>
          </p:cNvSpPr>
          <p:nvPr/>
        </p:nvSpPr>
        <p:spPr bwMode="auto">
          <a:xfrm>
            <a:off x="3851275" y="55895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0">
            <a:extLst>
              <a:ext uri="{FF2B5EF4-FFF2-40B4-BE49-F238E27FC236}">
                <a16:creationId xmlns:a16="http://schemas.microsoft.com/office/drawing/2014/main" id="{3D0C8A8E-6BC4-47FF-90EF-A01D9F2ED7FF}"/>
              </a:ext>
            </a:extLst>
          </p:cNvPr>
          <p:cNvSpPr>
            <a:spLocks noChangeShapeType="1"/>
          </p:cNvSpPr>
          <p:nvPr/>
        </p:nvSpPr>
        <p:spPr bwMode="auto">
          <a:xfrm>
            <a:off x="3851275" y="58054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Line 11">
            <a:extLst>
              <a:ext uri="{FF2B5EF4-FFF2-40B4-BE49-F238E27FC236}">
                <a16:creationId xmlns:a16="http://schemas.microsoft.com/office/drawing/2014/main" id="{754F5850-F234-4886-A0B8-A23E7BC9820A}"/>
              </a:ext>
            </a:extLst>
          </p:cNvPr>
          <p:cNvSpPr>
            <a:spLocks noChangeShapeType="1"/>
          </p:cNvSpPr>
          <p:nvPr/>
        </p:nvSpPr>
        <p:spPr bwMode="auto">
          <a:xfrm>
            <a:off x="3851275" y="60213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Line 12">
            <a:extLst>
              <a:ext uri="{FF2B5EF4-FFF2-40B4-BE49-F238E27FC236}">
                <a16:creationId xmlns:a16="http://schemas.microsoft.com/office/drawing/2014/main" id="{D3AA550A-905E-4888-A0B3-75C12AB2EE08}"/>
              </a:ext>
            </a:extLst>
          </p:cNvPr>
          <p:cNvSpPr>
            <a:spLocks noChangeShapeType="1"/>
          </p:cNvSpPr>
          <p:nvPr/>
        </p:nvSpPr>
        <p:spPr bwMode="auto">
          <a:xfrm>
            <a:off x="3851275" y="62372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Line 13">
            <a:extLst>
              <a:ext uri="{FF2B5EF4-FFF2-40B4-BE49-F238E27FC236}">
                <a16:creationId xmlns:a16="http://schemas.microsoft.com/office/drawing/2014/main" id="{2105AF31-B672-46A3-9177-BA3CE02B9AD1}"/>
              </a:ext>
            </a:extLst>
          </p:cNvPr>
          <p:cNvSpPr>
            <a:spLocks noChangeShapeType="1"/>
          </p:cNvSpPr>
          <p:nvPr/>
        </p:nvSpPr>
        <p:spPr bwMode="auto">
          <a:xfrm>
            <a:off x="3851275" y="64531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4">
            <a:extLst>
              <a:ext uri="{FF2B5EF4-FFF2-40B4-BE49-F238E27FC236}">
                <a16:creationId xmlns:a16="http://schemas.microsoft.com/office/drawing/2014/main" id="{BCD69587-57E1-4EF6-A16C-2A9EF03481EF}"/>
              </a:ext>
            </a:extLst>
          </p:cNvPr>
          <p:cNvSpPr>
            <a:spLocks noChangeShapeType="1"/>
          </p:cNvSpPr>
          <p:nvPr/>
        </p:nvSpPr>
        <p:spPr bwMode="auto">
          <a:xfrm flipV="1">
            <a:off x="4067175" y="47974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5">
            <a:extLst>
              <a:ext uri="{FF2B5EF4-FFF2-40B4-BE49-F238E27FC236}">
                <a16:creationId xmlns:a16="http://schemas.microsoft.com/office/drawing/2014/main" id="{7F7651F3-4515-4D65-8949-731858EF08FA}"/>
              </a:ext>
            </a:extLst>
          </p:cNvPr>
          <p:cNvSpPr>
            <a:spLocks noChangeShapeType="1"/>
          </p:cNvSpPr>
          <p:nvPr/>
        </p:nvSpPr>
        <p:spPr bwMode="auto">
          <a:xfrm flipV="1">
            <a:off x="4572000" y="47974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Line 16">
            <a:extLst>
              <a:ext uri="{FF2B5EF4-FFF2-40B4-BE49-F238E27FC236}">
                <a16:creationId xmlns:a16="http://schemas.microsoft.com/office/drawing/2014/main" id="{39AA6AA9-966C-40C6-8DF5-CD4E6D83A194}"/>
              </a:ext>
            </a:extLst>
          </p:cNvPr>
          <p:cNvSpPr>
            <a:spLocks noChangeShapeType="1"/>
          </p:cNvSpPr>
          <p:nvPr/>
        </p:nvSpPr>
        <p:spPr bwMode="auto">
          <a:xfrm flipH="1">
            <a:off x="2916238" y="4797425"/>
            <a:ext cx="11509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Line 17">
            <a:extLst>
              <a:ext uri="{FF2B5EF4-FFF2-40B4-BE49-F238E27FC236}">
                <a16:creationId xmlns:a16="http://schemas.microsoft.com/office/drawing/2014/main" id="{E91B47F0-8134-4959-81E4-1875082B44EB}"/>
              </a:ext>
            </a:extLst>
          </p:cNvPr>
          <p:cNvSpPr>
            <a:spLocks noChangeShapeType="1"/>
          </p:cNvSpPr>
          <p:nvPr/>
        </p:nvSpPr>
        <p:spPr bwMode="auto">
          <a:xfrm>
            <a:off x="4572000" y="4797425"/>
            <a:ext cx="1368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Text Box 18">
            <a:extLst>
              <a:ext uri="{FF2B5EF4-FFF2-40B4-BE49-F238E27FC236}">
                <a16:creationId xmlns:a16="http://schemas.microsoft.com/office/drawing/2014/main" id="{E6F944FB-B77C-4BBC-ACEC-92BF02566076}"/>
              </a:ext>
            </a:extLst>
          </p:cNvPr>
          <p:cNvSpPr txBox="1">
            <a:spLocks noChangeArrowheads="1"/>
          </p:cNvSpPr>
          <p:nvPr/>
        </p:nvSpPr>
        <p:spPr bwMode="auto">
          <a:xfrm>
            <a:off x="2124075" y="4868863"/>
            <a:ext cx="1439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PUSH</a:t>
            </a:r>
          </a:p>
        </p:txBody>
      </p:sp>
      <p:sp>
        <p:nvSpPr>
          <p:cNvPr id="32787" name="Text Box 19">
            <a:extLst>
              <a:ext uri="{FF2B5EF4-FFF2-40B4-BE49-F238E27FC236}">
                <a16:creationId xmlns:a16="http://schemas.microsoft.com/office/drawing/2014/main" id="{5ED5E9C4-E765-4C46-9126-470F21E79029}"/>
              </a:ext>
            </a:extLst>
          </p:cNvPr>
          <p:cNvSpPr txBox="1">
            <a:spLocks noChangeArrowheads="1"/>
          </p:cNvSpPr>
          <p:nvPr/>
        </p:nvSpPr>
        <p:spPr bwMode="auto">
          <a:xfrm>
            <a:off x="5076825" y="4868863"/>
            <a:ext cx="1223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POP</a:t>
            </a:r>
          </a:p>
        </p:txBody>
      </p:sp>
      <p:sp>
        <p:nvSpPr>
          <p:cNvPr id="32788" name="Text Box 20">
            <a:extLst>
              <a:ext uri="{FF2B5EF4-FFF2-40B4-BE49-F238E27FC236}">
                <a16:creationId xmlns:a16="http://schemas.microsoft.com/office/drawing/2014/main" id="{42E8F789-B9F7-448F-8CB8-1A3A09D6430A}"/>
              </a:ext>
            </a:extLst>
          </p:cNvPr>
          <p:cNvSpPr txBox="1">
            <a:spLocks noChangeArrowheads="1"/>
          </p:cNvSpPr>
          <p:nvPr/>
        </p:nvSpPr>
        <p:spPr bwMode="auto">
          <a:xfrm>
            <a:off x="5076825" y="6092825"/>
            <a:ext cx="2303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[STACK]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05E9151-B4B1-4382-8669-BF7EDB3454C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Stack</a:t>
            </a:r>
          </a:p>
        </p:txBody>
      </p:sp>
      <p:sp>
        <p:nvSpPr>
          <p:cNvPr id="33795" name="Rectangle 3">
            <a:extLst>
              <a:ext uri="{FF2B5EF4-FFF2-40B4-BE49-F238E27FC236}">
                <a16:creationId xmlns:a16="http://schemas.microsoft.com/office/drawing/2014/main" id="{AB2D96B2-C3BE-4A31-8D41-B8318C9ED53E}"/>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The stack can be implemented into two ways:</a:t>
            </a:r>
          </a:p>
          <a:p>
            <a:pPr lvl="1"/>
            <a:r>
              <a:rPr lang="en-AU" altLang="en-US" sz="3200" dirty="0">
                <a:latin typeface="Times New Roman" panose="02020603050405020304" pitchFamily="18" charset="0"/>
                <a:cs typeface="Times New Roman" panose="02020603050405020304" pitchFamily="18" charset="0"/>
              </a:rPr>
              <a:t>Using arrays (Static implementation)</a:t>
            </a:r>
          </a:p>
          <a:p>
            <a:pPr lvl="1"/>
            <a:r>
              <a:rPr lang="en-AU" altLang="en-US" sz="3200" dirty="0">
                <a:latin typeface="Times New Roman" panose="02020603050405020304" pitchFamily="18" charset="0"/>
                <a:cs typeface="Times New Roman" panose="02020603050405020304" pitchFamily="18" charset="0"/>
              </a:rPr>
              <a:t>Using pointer (Dynamic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32FA0B-8195-4C4D-8A55-2B8331141A47}"/>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Introduction</a:t>
            </a:r>
          </a:p>
        </p:txBody>
      </p:sp>
      <p:sp>
        <p:nvSpPr>
          <p:cNvPr id="10243" name="Rectangle 3">
            <a:extLst>
              <a:ext uri="{FF2B5EF4-FFF2-40B4-BE49-F238E27FC236}">
                <a16:creationId xmlns:a16="http://schemas.microsoft.com/office/drawing/2014/main" id="{1CA9F195-910B-4583-BB9C-7CA04336589C}"/>
              </a:ext>
            </a:extLst>
          </p:cNvPr>
          <p:cNvSpPr>
            <a:spLocks noGrp="1" noChangeArrowheads="1"/>
          </p:cNvSpPr>
          <p:nvPr>
            <p:ph idx="1"/>
          </p:nvPr>
        </p:nvSpPr>
        <p:spPr>
          <a:xfrm>
            <a:off x="1042988" y="1700213"/>
            <a:ext cx="7921625" cy="4897437"/>
          </a:xfrm>
        </p:spPr>
        <p:txBody>
          <a:bodyPr/>
          <a:lstStyle/>
          <a:p>
            <a:r>
              <a:rPr lang="en-AU" altLang="en-US" dirty="0">
                <a:latin typeface="Times New Roman" panose="02020603050405020304" pitchFamily="18" charset="0"/>
                <a:cs typeface="Times New Roman" panose="02020603050405020304" pitchFamily="18" charset="0"/>
              </a:rPr>
              <a:t>That means, algorithm is a set of instruction written to carry out certain tasks &amp; the data structure is the way of organizing the data with their logical relationship retained.</a:t>
            </a:r>
          </a:p>
          <a:p>
            <a:r>
              <a:rPr lang="en-AU" altLang="en-US" dirty="0">
                <a:latin typeface="Times New Roman" panose="02020603050405020304" pitchFamily="18" charset="0"/>
                <a:cs typeface="Times New Roman" panose="02020603050405020304" pitchFamily="18" charset="0"/>
              </a:rPr>
              <a:t>To develop a program of an algorithm, we should select an appropriate data structure for that algorithm.</a:t>
            </a:r>
          </a:p>
          <a:p>
            <a:r>
              <a:rPr lang="en-AU" altLang="en-US" dirty="0">
                <a:latin typeface="Times New Roman" panose="02020603050405020304" pitchFamily="18" charset="0"/>
                <a:cs typeface="Times New Roman" panose="02020603050405020304" pitchFamily="18" charset="0"/>
              </a:rPr>
              <a:t>Therefore algorithm and its associated data structures from a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635FB68-ED57-4E7C-9DB7-A73389BF624E}"/>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Queue</a:t>
            </a:r>
          </a:p>
        </p:txBody>
      </p:sp>
      <p:sp>
        <p:nvSpPr>
          <p:cNvPr id="34819" name="Rectangle 3">
            <a:extLst>
              <a:ext uri="{FF2B5EF4-FFF2-40B4-BE49-F238E27FC236}">
                <a16:creationId xmlns:a16="http://schemas.microsoft.com/office/drawing/2014/main" id="{4A1F96B8-5CDC-47EC-9422-E7943F7D384B}"/>
              </a:ext>
            </a:extLst>
          </p:cNvPr>
          <p:cNvSpPr>
            <a:spLocks noGrp="1" noChangeArrowheads="1"/>
          </p:cNvSpPr>
          <p:nvPr>
            <p:ph type="body" idx="1"/>
          </p:nvPr>
        </p:nvSpPr>
        <p:spPr>
          <a:xfrm>
            <a:off x="971550" y="2017713"/>
            <a:ext cx="7983538" cy="4114800"/>
          </a:xfrm>
        </p:spPr>
        <p:txBody>
          <a:bodyPr/>
          <a:lstStyle/>
          <a:p>
            <a:r>
              <a:rPr lang="en-AU" altLang="en-US">
                <a:latin typeface="Times New Roman" panose="02020603050405020304" pitchFamily="18" charset="0"/>
                <a:cs typeface="Times New Roman" panose="02020603050405020304" pitchFamily="18" charset="0"/>
              </a:rPr>
              <a:t>Queue are first in first out type of data structure (i.e. FIFO)</a:t>
            </a:r>
          </a:p>
          <a:p>
            <a:r>
              <a:rPr lang="en-AU" altLang="en-US">
                <a:latin typeface="Times New Roman" panose="02020603050405020304" pitchFamily="18" charset="0"/>
                <a:cs typeface="Times New Roman" panose="02020603050405020304" pitchFamily="18" charset="0"/>
              </a:rPr>
              <a:t>In a queue new elements are added to the queue from one end called REAR end and the element are always removed from other end called the FRONT end.</a:t>
            </a:r>
          </a:p>
          <a:p>
            <a:r>
              <a:rPr lang="en-AU" altLang="en-US">
                <a:latin typeface="Times New Roman" panose="02020603050405020304" pitchFamily="18" charset="0"/>
                <a:cs typeface="Times New Roman" panose="02020603050405020304" pitchFamily="18" charset="0"/>
              </a:rPr>
              <a:t>The people standing in a railway reservation row are an example of queue.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406982F-2160-4C6E-A464-9033ED074F4F}"/>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Queue</a:t>
            </a:r>
          </a:p>
        </p:txBody>
      </p:sp>
      <p:sp>
        <p:nvSpPr>
          <p:cNvPr id="35843" name="Rectangle 3">
            <a:extLst>
              <a:ext uri="{FF2B5EF4-FFF2-40B4-BE49-F238E27FC236}">
                <a16:creationId xmlns:a16="http://schemas.microsoft.com/office/drawing/2014/main" id="{1AF81E36-8C0D-4AAA-B24F-04C84DFDCE52}"/>
              </a:ext>
            </a:extLst>
          </p:cNvPr>
          <p:cNvSpPr>
            <a:spLocks noGrp="1" noChangeArrowheads="1"/>
          </p:cNvSpPr>
          <p:nvPr>
            <p:ph type="body" sz="half" idx="1"/>
          </p:nvPr>
        </p:nvSpPr>
        <p:spPr>
          <a:xfrm>
            <a:off x="1182688" y="2017713"/>
            <a:ext cx="7493000" cy="3211512"/>
          </a:xfrm>
        </p:spPr>
        <p:txBody>
          <a:bodyPr/>
          <a:lstStyle/>
          <a:p>
            <a:r>
              <a:rPr lang="en-AU" altLang="en-US">
                <a:latin typeface="Times New Roman" panose="02020603050405020304" pitchFamily="18" charset="0"/>
                <a:cs typeface="Times New Roman" panose="02020603050405020304" pitchFamily="18" charset="0"/>
              </a:rPr>
              <a:t>Each new person comes and stands at the end of the row and person getting their reservation confirmed get out of the row from the front end.</a:t>
            </a:r>
          </a:p>
          <a:p>
            <a:r>
              <a:rPr lang="en-AU" altLang="en-US">
                <a:latin typeface="Times New Roman" panose="02020603050405020304" pitchFamily="18" charset="0"/>
                <a:cs typeface="Times New Roman" panose="02020603050405020304" pitchFamily="18" charset="0"/>
              </a:rPr>
              <a:t>The bellow show figure how the operations take place on a stack:</a:t>
            </a:r>
          </a:p>
          <a:p>
            <a:endParaRPr lang="en-AU" altLang="en-US">
              <a:latin typeface="Times New Roman" panose="02020603050405020304" pitchFamily="18" charset="0"/>
              <a:cs typeface="Times New Roman" panose="02020603050405020304" pitchFamily="18" charset="0"/>
            </a:endParaRPr>
          </a:p>
          <a:p>
            <a:endParaRPr lang="en-AU" altLang="en-US">
              <a:latin typeface="Times New Roman" panose="02020603050405020304" pitchFamily="18" charset="0"/>
              <a:cs typeface="Times New Roman" panose="02020603050405020304" pitchFamily="18" charset="0"/>
            </a:endParaRPr>
          </a:p>
        </p:txBody>
      </p:sp>
      <p:graphicFrame>
        <p:nvGraphicFramePr>
          <p:cNvPr id="35861" name="Group 21">
            <a:extLst>
              <a:ext uri="{FF2B5EF4-FFF2-40B4-BE49-F238E27FC236}">
                <a16:creationId xmlns:a16="http://schemas.microsoft.com/office/drawing/2014/main" id="{23CAD3D2-C45E-40D7-9AF9-A6343602267A}"/>
              </a:ext>
            </a:extLst>
          </p:cNvPr>
          <p:cNvGraphicFramePr>
            <a:graphicFrameLocks noGrp="1"/>
          </p:cNvGraphicFramePr>
          <p:nvPr>
            <p:ph sz="half" idx="2"/>
          </p:nvPr>
        </p:nvGraphicFramePr>
        <p:xfrm>
          <a:off x="2843213" y="5084763"/>
          <a:ext cx="3883025" cy="720725"/>
        </p:xfrm>
        <a:graphic>
          <a:graphicData uri="http://schemas.openxmlformats.org/drawingml/2006/table">
            <a:tbl>
              <a:tblPr/>
              <a:tblGrid>
                <a:gridCol w="776287">
                  <a:extLst>
                    <a:ext uri="{9D8B030D-6E8A-4147-A177-3AD203B41FA5}">
                      <a16:colId xmlns:a16="http://schemas.microsoft.com/office/drawing/2014/main" val="1689184415"/>
                    </a:ext>
                  </a:extLst>
                </a:gridCol>
                <a:gridCol w="776288">
                  <a:extLst>
                    <a:ext uri="{9D8B030D-6E8A-4147-A177-3AD203B41FA5}">
                      <a16:colId xmlns:a16="http://schemas.microsoft.com/office/drawing/2014/main" val="1708967313"/>
                    </a:ext>
                  </a:extLst>
                </a:gridCol>
                <a:gridCol w="777875">
                  <a:extLst>
                    <a:ext uri="{9D8B030D-6E8A-4147-A177-3AD203B41FA5}">
                      <a16:colId xmlns:a16="http://schemas.microsoft.com/office/drawing/2014/main" val="1713650963"/>
                    </a:ext>
                  </a:extLst>
                </a:gridCol>
                <a:gridCol w="776287">
                  <a:extLst>
                    <a:ext uri="{9D8B030D-6E8A-4147-A177-3AD203B41FA5}">
                      <a16:colId xmlns:a16="http://schemas.microsoft.com/office/drawing/2014/main" val="2024926079"/>
                    </a:ext>
                  </a:extLst>
                </a:gridCol>
                <a:gridCol w="776288">
                  <a:extLst>
                    <a:ext uri="{9D8B030D-6E8A-4147-A177-3AD203B41FA5}">
                      <a16:colId xmlns:a16="http://schemas.microsoft.com/office/drawing/2014/main" val="2341253628"/>
                    </a:ext>
                  </a:extLst>
                </a:gridCol>
              </a:tblGrid>
              <a:tr h="720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AU"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2343785"/>
                  </a:ext>
                </a:extLst>
              </a:tr>
            </a:tbl>
          </a:graphicData>
        </a:graphic>
      </p:graphicFrame>
      <p:sp>
        <p:nvSpPr>
          <p:cNvPr id="35862" name="Line 22">
            <a:extLst>
              <a:ext uri="{FF2B5EF4-FFF2-40B4-BE49-F238E27FC236}">
                <a16:creationId xmlns:a16="http://schemas.microsoft.com/office/drawing/2014/main" id="{65B5B09A-78BE-4A4C-9F0E-9C0D516B3C9E}"/>
              </a:ext>
            </a:extLst>
          </p:cNvPr>
          <p:cNvSpPr>
            <a:spLocks noChangeShapeType="1"/>
          </p:cNvSpPr>
          <p:nvPr/>
        </p:nvSpPr>
        <p:spPr bwMode="auto">
          <a:xfrm flipV="1">
            <a:off x="3203575" y="58054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3" name="Line 23">
            <a:extLst>
              <a:ext uri="{FF2B5EF4-FFF2-40B4-BE49-F238E27FC236}">
                <a16:creationId xmlns:a16="http://schemas.microsoft.com/office/drawing/2014/main" id="{029CF74D-2D34-47BE-8616-D861529CFC06}"/>
              </a:ext>
            </a:extLst>
          </p:cNvPr>
          <p:cNvSpPr>
            <a:spLocks noChangeShapeType="1"/>
          </p:cNvSpPr>
          <p:nvPr/>
        </p:nvSpPr>
        <p:spPr bwMode="auto">
          <a:xfrm flipV="1">
            <a:off x="6300788" y="58054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4" name="Text Box 24">
            <a:extLst>
              <a:ext uri="{FF2B5EF4-FFF2-40B4-BE49-F238E27FC236}">
                <a16:creationId xmlns:a16="http://schemas.microsoft.com/office/drawing/2014/main" id="{44E44E9B-0085-42DB-A75F-07741BD2F36F}"/>
              </a:ext>
            </a:extLst>
          </p:cNvPr>
          <p:cNvSpPr txBox="1">
            <a:spLocks noChangeArrowheads="1"/>
          </p:cNvSpPr>
          <p:nvPr/>
        </p:nvSpPr>
        <p:spPr bwMode="auto">
          <a:xfrm>
            <a:off x="2700338" y="6092825"/>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front</a:t>
            </a:r>
          </a:p>
        </p:txBody>
      </p:sp>
      <p:sp>
        <p:nvSpPr>
          <p:cNvPr id="35865" name="Text Box 25">
            <a:extLst>
              <a:ext uri="{FF2B5EF4-FFF2-40B4-BE49-F238E27FC236}">
                <a16:creationId xmlns:a16="http://schemas.microsoft.com/office/drawing/2014/main" id="{BC689F91-3465-4706-A02E-B1385A9C3B7F}"/>
              </a:ext>
            </a:extLst>
          </p:cNvPr>
          <p:cNvSpPr txBox="1">
            <a:spLocks noChangeArrowheads="1"/>
          </p:cNvSpPr>
          <p:nvPr/>
        </p:nvSpPr>
        <p:spPr bwMode="auto">
          <a:xfrm>
            <a:off x="5940425" y="6165850"/>
            <a:ext cx="86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3200">
                <a:latin typeface="Times New Roman" panose="02020603050405020304" pitchFamily="18" charset="0"/>
              </a:rPr>
              <a:t>rear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87A2929-9D04-4719-8CC4-87F24BD38CF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Queue</a:t>
            </a:r>
          </a:p>
        </p:txBody>
      </p:sp>
      <p:sp>
        <p:nvSpPr>
          <p:cNvPr id="36867" name="Rectangle 3">
            <a:extLst>
              <a:ext uri="{FF2B5EF4-FFF2-40B4-BE49-F238E27FC236}">
                <a16:creationId xmlns:a16="http://schemas.microsoft.com/office/drawing/2014/main" id="{9849388F-A03F-4A56-88CB-847F68F75BC6}"/>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The queue can be implemented into two ways:</a:t>
            </a:r>
          </a:p>
          <a:p>
            <a:pPr lvl="1"/>
            <a:r>
              <a:rPr lang="en-AU" altLang="en-US" sz="3200" dirty="0">
                <a:latin typeface="Times New Roman" panose="02020603050405020304" pitchFamily="18" charset="0"/>
                <a:cs typeface="Times New Roman" panose="02020603050405020304" pitchFamily="18" charset="0"/>
              </a:rPr>
              <a:t>Using arrays (Static implementation)</a:t>
            </a:r>
          </a:p>
          <a:p>
            <a:pPr lvl="1"/>
            <a:r>
              <a:rPr lang="en-AU" altLang="en-US" sz="3200" dirty="0">
                <a:latin typeface="Times New Roman" panose="02020603050405020304" pitchFamily="18" charset="0"/>
                <a:cs typeface="Times New Roman" panose="02020603050405020304" pitchFamily="18" charset="0"/>
              </a:rPr>
              <a:t>Using pointer (Dynamic implementation)</a:t>
            </a:r>
          </a:p>
          <a:p>
            <a:endParaRPr lang="en-AU"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6B2F283-9FFD-46A6-9723-65E95FCEEF31}"/>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Trees</a:t>
            </a:r>
          </a:p>
        </p:txBody>
      </p:sp>
      <p:sp>
        <p:nvSpPr>
          <p:cNvPr id="37891" name="Rectangle 3">
            <a:extLst>
              <a:ext uri="{FF2B5EF4-FFF2-40B4-BE49-F238E27FC236}">
                <a16:creationId xmlns:a16="http://schemas.microsoft.com/office/drawing/2014/main" id="{B4F79800-D449-42B7-B0C1-E55615801A9F}"/>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A tree can be defined as finite set of data items (nodes).</a:t>
            </a:r>
          </a:p>
          <a:p>
            <a:r>
              <a:rPr lang="en-AU" altLang="en-US">
                <a:latin typeface="Times New Roman" panose="02020603050405020304" pitchFamily="18" charset="0"/>
                <a:cs typeface="Times New Roman" panose="02020603050405020304" pitchFamily="18" charset="0"/>
              </a:rPr>
              <a:t>Tree is non-linear type of data structure in which data items are arranged or stored in a sorted sequence.</a:t>
            </a:r>
          </a:p>
          <a:p>
            <a:r>
              <a:rPr lang="en-AU" altLang="en-US">
                <a:latin typeface="Times New Roman" panose="02020603050405020304" pitchFamily="18" charset="0"/>
                <a:cs typeface="Times New Roman" panose="02020603050405020304" pitchFamily="18" charset="0"/>
              </a:rPr>
              <a:t>Tree represent the hierarchical relationship between various elements.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AAC22B2-93FE-4A04-B83F-C99C5BFA19DA}"/>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Trees</a:t>
            </a:r>
          </a:p>
        </p:txBody>
      </p:sp>
      <p:sp>
        <p:nvSpPr>
          <p:cNvPr id="39939" name="Rectangle 3">
            <a:extLst>
              <a:ext uri="{FF2B5EF4-FFF2-40B4-BE49-F238E27FC236}">
                <a16:creationId xmlns:a16="http://schemas.microsoft.com/office/drawing/2014/main" id="{8E06715D-9BAA-466A-BD10-20FA11C3B474}"/>
              </a:ext>
            </a:extLst>
          </p:cNvPr>
          <p:cNvSpPr>
            <a:spLocks noGrp="1" noChangeArrowheads="1"/>
          </p:cNvSpPr>
          <p:nvPr>
            <p:ph type="body" idx="1"/>
          </p:nvPr>
        </p:nvSpPr>
        <p:spPr>
          <a:xfrm>
            <a:off x="971550" y="2017713"/>
            <a:ext cx="7921625" cy="4840287"/>
          </a:xfrm>
        </p:spPr>
        <p:txBody>
          <a:bodyPr/>
          <a:lstStyle/>
          <a:p>
            <a:pPr>
              <a:lnSpc>
                <a:spcPct val="90000"/>
              </a:lnSpc>
            </a:pPr>
            <a:r>
              <a:rPr lang="en-AU" altLang="en-US">
                <a:latin typeface="Times New Roman" panose="02020603050405020304" pitchFamily="18" charset="0"/>
                <a:cs typeface="Times New Roman" panose="02020603050405020304" pitchFamily="18" charset="0"/>
              </a:rPr>
              <a:t>In trees:</a:t>
            </a:r>
          </a:p>
          <a:p>
            <a:pPr>
              <a:lnSpc>
                <a:spcPct val="90000"/>
              </a:lnSpc>
            </a:pPr>
            <a:r>
              <a:rPr lang="en-AU" altLang="en-US">
                <a:latin typeface="Times New Roman" panose="02020603050405020304" pitchFamily="18" charset="0"/>
                <a:cs typeface="Times New Roman" panose="02020603050405020304" pitchFamily="18" charset="0"/>
              </a:rPr>
              <a:t>There is a special data item at the top of hierarchy called the Root of the tree.</a:t>
            </a:r>
          </a:p>
          <a:p>
            <a:pPr>
              <a:lnSpc>
                <a:spcPct val="90000"/>
              </a:lnSpc>
            </a:pPr>
            <a:r>
              <a:rPr lang="en-AU" altLang="en-US">
                <a:latin typeface="Times New Roman" panose="02020603050405020304" pitchFamily="18" charset="0"/>
                <a:cs typeface="Times New Roman" panose="02020603050405020304" pitchFamily="18" charset="0"/>
              </a:rPr>
              <a:t>The remaining data items are partitioned into number of mutually exclusive subset, each of which is itself, a tree which is called the sub tree.</a:t>
            </a:r>
          </a:p>
          <a:p>
            <a:pPr>
              <a:lnSpc>
                <a:spcPct val="90000"/>
              </a:lnSpc>
            </a:pPr>
            <a:r>
              <a:rPr lang="en-AU" altLang="en-US">
                <a:latin typeface="Times New Roman" panose="02020603050405020304" pitchFamily="18" charset="0"/>
                <a:cs typeface="Times New Roman" panose="02020603050405020304" pitchFamily="18" charset="0"/>
              </a:rPr>
              <a:t>The tree always grows in length towards bottom in data structures, unlike natural trees which grows upwards.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A316144-0C7C-44AD-BCA4-9E881ADD2FF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Trees</a:t>
            </a:r>
          </a:p>
        </p:txBody>
      </p:sp>
      <p:sp>
        <p:nvSpPr>
          <p:cNvPr id="40963" name="Rectangle 3">
            <a:extLst>
              <a:ext uri="{FF2B5EF4-FFF2-40B4-BE49-F238E27FC236}">
                <a16:creationId xmlns:a16="http://schemas.microsoft.com/office/drawing/2014/main" id="{E0727709-3A5D-43D3-921E-0D1AAB1C235A}"/>
              </a:ext>
            </a:extLst>
          </p:cNvPr>
          <p:cNvSpPr>
            <a:spLocks noGrp="1" noChangeArrowheads="1"/>
          </p:cNvSpPr>
          <p:nvPr>
            <p:ph type="body" idx="1"/>
          </p:nvPr>
        </p:nvSpPr>
        <p:spPr/>
        <p:txBody>
          <a:bodyPr/>
          <a:lstStyle/>
          <a:p>
            <a:r>
              <a:rPr lang="en-AU" altLang="en-US">
                <a:latin typeface="Times New Roman" panose="02020603050405020304" pitchFamily="18" charset="0"/>
                <a:cs typeface="Times New Roman" panose="02020603050405020304" pitchFamily="18" charset="0"/>
              </a:rPr>
              <a:t>The tree structure organizes the data into branches, which related the information.</a:t>
            </a:r>
          </a:p>
          <a:p>
            <a:endParaRPr lang="en-AU" altLang="en-US"/>
          </a:p>
        </p:txBody>
      </p:sp>
      <p:sp>
        <p:nvSpPr>
          <p:cNvPr id="40964" name="Oval 4">
            <a:extLst>
              <a:ext uri="{FF2B5EF4-FFF2-40B4-BE49-F238E27FC236}">
                <a16:creationId xmlns:a16="http://schemas.microsoft.com/office/drawing/2014/main" id="{B85B6495-520F-4451-A71A-B44007AAB823}"/>
              </a:ext>
            </a:extLst>
          </p:cNvPr>
          <p:cNvSpPr>
            <a:spLocks noChangeArrowheads="1"/>
          </p:cNvSpPr>
          <p:nvPr/>
        </p:nvSpPr>
        <p:spPr bwMode="auto">
          <a:xfrm>
            <a:off x="4427538" y="3500438"/>
            <a:ext cx="576262"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Text Box 5">
            <a:extLst>
              <a:ext uri="{FF2B5EF4-FFF2-40B4-BE49-F238E27FC236}">
                <a16:creationId xmlns:a16="http://schemas.microsoft.com/office/drawing/2014/main" id="{424C0A6E-A3B1-49FC-A93D-0F143C59DC89}"/>
              </a:ext>
            </a:extLst>
          </p:cNvPr>
          <p:cNvSpPr txBox="1">
            <a:spLocks noChangeArrowheads="1"/>
          </p:cNvSpPr>
          <p:nvPr/>
        </p:nvSpPr>
        <p:spPr bwMode="auto">
          <a:xfrm>
            <a:off x="4572000" y="35004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A</a:t>
            </a:r>
          </a:p>
        </p:txBody>
      </p:sp>
      <p:grpSp>
        <p:nvGrpSpPr>
          <p:cNvPr id="40969" name="Group 9">
            <a:extLst>
              <a:ext uri="{FF2B5EF4-FFF2-40B4-BE49-F238E27FC236}">
                <a16:creationId xmlns:a16="http://schemas.microsoft.com/office/drawing/2014/main" id="{D26DBE62-4146-40E6-BD47-76E0AB54482C}"/>
              </a:ext>
            </a:extLst>
          </p:cNvPr>
          <p:cNvGrpSpPr>
            <a:grpSpLocks/>
          </p:cNvGrpSpPr>
          <p:nvPr/>
        </p:nvGrpSpPr>
        <p:grpSpPr bwMode="auto">
          <a:xfrm>
            <a:off x="3203575" y="4365625"/>
            <a:ext cx="576263" cy="576263"/>
            <a:chOff x="2562" y="2251"/>
            <a:chExt cx="363" cy="363"/>
          </a:xfrm>
        </p:grpSpPr>
        <p:sp>
          <p:nvSpPr>
            <p:cNvPr id="40970" name="Oval 10">
              <a:extLst>
                <a:ext uri="{FF2B5EF4-FFF2-40B4-BE49-F238E27FC236}">
                  <a16:creationId xmlns:a16="http://schemas.microsoft.com/office/drawing/2014/main" id="{058915B6-0CB3-4E29-AC61-39DA23D422AC}"/>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Text Box 11">
              <a:extLst>
                <a:ext uri="{FF2B5EF4-FFF2-40B4-BE49-F238E27FC236}">
                  <a16:creationId xmlns:a16="http://schemas.microsoft.com/office/drawing/2014/main" id="{9022A700-1CE6-4A95-9536-20B178A7F026}"/>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B</a:t>
              </a:r>
            </a:p>
          </p:txBody>
        </p:sp>
      </p:grpSp>
      <p:grpSp>
        <p:nvGrpSpPr>
          <p:cNvPr id="40972" name="Group 12">
            <a:extLst>
              <a:ext uri="{FF2B5EF4-FFF2-40B4-BE49-F238E27FC236}">
                <a16:creationId xmlns:a16="http://schemas.microsoft.com/office/drawing/2014/main" id="{5532857F-5CC5-4AB4-8FD9-FFB4F4930CA3}"/>
              </a:ext>
            </a:extLst>
          </p:cNvPr>
          <p:cNvGrpSpPr>
            <a:grpSpLocks/>
          </p:cNvGrpSpPr>
          <p:nvPr/>
        </p:nvGrpSpPr>
        <p:grpSpPr bwMode="auto">
          <a:xfrm>
            <a:off x="5508625" y="4365625"/>
            <a:ext cx="576263" cy="576263"/>
            <a:chOff x="2562" y="2251"/>
            <a:chExt cx="363" cy="363"/>
          </a:xfrm>
        </p:grpSpPr>
        <p:sp>
          <p:nvSpPr>
            <p:cNvPr id="40973" name="Oval 13">
              <a:extLst>
                <a:ext uri="{FF2B5EF4-FFF2-40B4-BE49-F238E27FC236}">
                  <a16:creationId xmlns:a16="http://schemas.microsoft.com/office/drawing/2014/main" id="{51AC5243-94DF-4E8A-98A7-A9177962D884}"/>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Text Box 14">
              <a:extLst>
                <a:ext uri="{FF2B5EF4-FFF2-40B4-BE49-F238E27FC236}">
                  <a16:creationId xmlns:a16="http://schemas.microsoft.com/office/drawing/2014/main" id="{AAB1427F-63BA-4FF0-ADCE-5957AFDD855F}"/>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C</a:t>
              </a:r>
            </a:p>
          </p:txBody>
        </p:sp>
      </p:grpSp>
      <p:grpSp>
        <p:nvGrpSpPr>
          <p:cNvPr id="40975" name="Group 15">
            <a:extLst>
              <a:ext uri="{FF2B5EF4-FFF2-40B4-BE49-F238E27FC236}">
                <a16:creationId xmlns:a16="http://schemas.microsoft.com/office/drawing/2014/main" id="{B8B47DEC-0317-4BFF-8BB6-002D347320F9}"/>
              </a:ext>
            </a:extLst>
          </p:cNvPr>
          <p:cNvGrpSpPr>
            <a:grpSpLocks/>
          </p:cNvGrpSpPr>
          <p:nvPr/>
        </p:nvGrpSpPr>
        <p:grpSpPr bwMode="auto">
          <a:xfrm>
            <a:off x="2339975" y="5373688"/>
            <a:ext cx="576263" cy="576262"/>
            <a:chOff x="2562" y="2251"/>
            <a:chExt cx="363" cy="363"/>
          </a:xfrm>
        </p:grpSpPr>
        <p:sp>
          <p:nvSpPr>
            <p:cNvPr id="40976" name="Oval 16">
              <a:extLst>
                <a:ext uri="{FF2B5EF4-FFF2-40B4-BE49-F238E27FC236}">
                  <a16:creationId xmlns:a16="http://schemas.microsoft.com/office/drawing/2014/main" id="{63C0BEFB-696C-4816-80E5-530D6D539D81}"/>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Text Box 17">
              <a:extLst>
                <a:ext uri="{FF2B5EF4-FFF2-40B4-BE49-F238E27FC236}">
                  <a16:creationId xmlns:a16="http://schemas.microsoft.com/office/drawing/2014/main" id="{797D95F0-FEDC-45CF-AD20-F203AF61246E}"/>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D</a:t>
              </a:r>
            </a:p>
          </p:txBody>
        </p:sp>
      </p:grpSp>
      <p:grpSp>
        <p:nvGrpSpPr>
          <p:cNvPr id="40978" name="Group 18">
            <a:extLst>
              <a:ext uri="{FF2B5EF4-FFF2-40B4-BE49-F238E27FC236}">
                <a16:creationId xmlns:a16="http://schemas.microsoft.com/office/drawing/2014/main" id="{F5FC90BC-CD0B-442D-98AA-104333EAB730}"/>
              </a:ext>
            </a:extLst>
          </p:cNvPr>
          <p:cNvGrpSpPr>
            <a:grpSpLocks/>
          </p:cNvGrpSpPr>
          <p:nvPr/>
        </p:nvGrpSpPr>
        <p:grpSpPr bwMode="auto">
          <a:xfrm>
            <a:off x="3924300" y="5373688"/>
            <a:ext cx="576263" cy="576262"/>
            <a:chOff x="2562" y="2251"/>
            <a:chExt cx="363" cy="363"/>
          </a:xfrm>
        </p:grpSpPr>
        <p:sp>
          <p:nvSpPr>
            <p:cNvPr id="40979" name="Oval 19">
              <a:extLst>
                <a:ext uri="{FF2B5EF4-FFF2-40B4-BE49-F238E27FC236}">
                  <a16:creationId xmlns:a16="http://schemas.microsoft.com/office/drawing/2014/main" id="{6352A616-AB76-47AA-A893-ABA14B66D02E}"/>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Text Box 20">
              <a:extLst>
                <a:ext uri="{FF2B5EF4-FFF2-40B4-BE49-F238E27FC236}">
                  <a16:creationId xmlns:a16="http://schemas.microsoft.com/office/drawing/2014/main" id="{ACF59E45-D279-4C13-AF7B-0A54DAC0A5F3}"/>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E</a:t>
              </a:r>
            </a:p>
          </p:txBody>
        </p:sp>
      </p:grpSp>
      <p:grpSp>
        <p:nvGrpSpPr>
          <p:cNvPr id="40981" name="Group 21">
            <a:extLst>
              <a:ext uri="{FF2B5EF4-FFF2-40B4-BE49-F238E27FC236}">
                <a16:creationId xmlns:a16="http://schemas.microsoft.com/office/drawing/2014/main" id="{FE1F95CF-F679-4324-83D4-A1E94722E0A8}"/>
              </a:ext>
            </a:extLst>
          </p:cNvPr>
          <p:cNvGrpSpPr>
            <a:grpSpLocks/>
          </p:cNvGrpSpPr>
          <p:nvPr/>
        </p:nvGrpSpPr>
        <p:grpSpPr bwMode="auto">
          <a:xfrm>
            <a:off x="4932363" y="5373688"/>
            <a:ext cx="576262" cy="576262"/>
            <a:chOff x="2562" y="2251"/>
            <a:chExt cx="363" cy="363"/>
          </a:xfrm>
        </p:grpSpPr>
        <p:sp>
          <p:nvSpPr>
            <p:cNvPr id="40982" name="Oval 22">
              <a:extLst>
                <a:ext uri="{FF2B5EF4-FFF2-40B4-BE49-F238E27FC236}">
                  <a16:creationId xmlns:a16="http://schemas.microsoft.com/office/drawing/2014/main" id="{E217CB0F-06FF-4839-A5C4-3DA8E57E3ECC}"/>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Text Box 23">
              <a:extLst>
                <a:ext uri="{FF2B5EF4-FFF2-40B4-BE49-F238E27FC236}">
                  <a16:creationId xmlns:a16="http://schemas.microsoft.com/office/drawing/2014/main" id="{68A16458-EF47-461D-8729-4608A22261BF}"/>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F</a:t>
              </a:r>
            </a:p>
          </p:txBody>
        </p:sp>
      </p:grpSp>
      <p:grpSp>
        <p:nvGrpSpPr>
          <p:cNvPr id="40984" name="Group 24">
            <a:extLst>
              <a:ext uri="{FF2B5EF4-FFF2-40B4-BE49-F238E27FC236}">
                <a16:creationId xmlns:a16="http://schemas.microsoft.com/office/drawing/2014/main" id="{56131084-CA72-4CD9-BE64-B64A386360B5}"/>
              </a:ext>
            </a:extLst>
          </p:cNvPr>
          <p:cNvGrpSpPr>
            <a:grpSpLocks/>
          </p:cNvGrpSpPr>
          <p:nvPr/>
        </p:nvGrpSpPr>
        <p:grpSpPr bwMode="auto">
          <a:xfrm>
            <a:off x="6300788" y="5373688"/>
            <a:ext cx="576262" cy="576262"/>
            <a:chOff x="2562" y="2251"/>
            <a:chExt cx="363" cy="363"/>
          </a:xfrm>
        </p:grpSpPr>
        <p:sp>
          <p:nvSpPr>
            <p:cNvPr id="40985" name="Oval 25">
              <a:extLst>
                <a:ext uri="{FF2B5EF4-FFF2-40B4-BE49-F238E27FC236}">
                  <a16:creationId xmlns:a16="http://schemas.microsoft.com/office/drawing/2014/main" id="{97DD2DAC-F811-45F2-9262-6B979DC10046}"/>
                </a:ext>
              </a:extLst>
            </p:cNvPr>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Text Box 26">
              <a:extLst>
                <a:ext uri="{FF2B5EF4-FFF2-40B4-BE49-F238E27FC236}">
                  <a16:creationId xmlns:a16="http://schemas.microsoft.com/office/drawing/2014/main" id="{3B13E8DD-3158-459B-9C63-670D8607413B}"/>
                </a:ext>
              </a:extLst>
            </p:cNvPr>
            <p:cNvSpPr txBox="1">
              <a:spLocks noChangeArrowheads="1"/>
            </p:cNvSpPr>
            <p:nvPr/>
          </p:nvSpPr>
          <p:spPr bwMode="auto">
            <a:xfrm>
              <a:off x="2653" y="228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sz="2400"/>
                <a:t>G</a:t>
              </a:r>
            </a:p>
          </p:txBody>
        </p:sp>
      </p:grpSp>
      <p:sp>
        <p:nvSpPr>
          <p:cNvPr id="40987" name="Line 27">
            <a:extLst>
              <a:ext uri="{FF2B5EF4-FFF2-40B4-BE49-F238E27FC236}">
                <a16:creationId xmlns:a16="http://schemas.microsoft.com/office/drawing/2014/main" id="{2D187389-317E-4D41-B641-A1CADBBD5DAE}"/>
              </a:ext>
            </a:extLst>
          </p:cNvPr>
          <p:cNvSpPr>
            <a:spLocks noChangeShapeType="1"/>
          </p:cNvSpPr>
          <p:nvPr/>
        </p:nvSpPr>
        <p:spPr bwMode="auto">
          <a:xfrm flipH="1">
            <a:off x="3708400" y="3933825"/>
            <a:ext cx="719138"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8" name="Line 28">
            <a:extLst>
              <a:ext uri="{FF2B5EF4-FFF2-40B4-BE49-F238E27FC236}">
                <a16:creationId xmlns:a16="http://schemas.microsoft.com/office/drawing/2014/main" id="{A85C0AB2-A7AE-402E-B2F0-C311F1F3B253}"/>
              </a:ext>
            </a:extLst>
          </p:cNvPr>
          <p:cNvSpPr>
            <a:spLocks noChangeShapeType="1"/>
          </p:cNvSpPr>
          <p:nvPr/>
        </p:nvSpPr>
        <p:spPr bwMode="auto">
          <a:xfrm>
            <a:off x="4932363" y="3860800"/>
            <a:ext cx="7191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9" name="Line 29">
            <a:extLst>
              <a:ext uri="{FF2B5EF4-FFF2-40B4-BE49-F238E27FC236}">
                <a16:creationId xmlns:a16="http://schemas.microsoft.com/office/drawing/2014/main" id="{AAF16AF7-5F1B-4083-91AD-DE617BBB439C}"/>
              </a:ext>
            </a:extLst>
          </p:cNvPr>
          <p:cNvSpPr>
            <a:spLocks noChangeShapeType="1"/>
          </p:cNvSpPr>
          <p:nvPr/>
        </p:nvSpPr>
        <p:spPr bwMode="auto">
          <a:xfrm flipH="1">
            <a:off x="2843213" y="4868863"/>
            <a:ext cx="50482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0" name="Line 30">
            <a:extLst>
              <a:ext uri="{FF2B5EF4-FFF2-40B4-BE49-F238E27FC236}">
                <a16:creationId xmlns:a16="http://schemas.microsoft.com/office/drawing/2014/main" id="{6DB7E9A1-445C-407F-968F-1849BF433186}"/>
              </a:ext>
            </a:extLst>
          </p:cNvPr>
          <p:cNvSpPr>
            <a:spLocks noChangeShapeType="1"/>
          </p:cNvSpPr>
          <p:nvPr/>
        </p:nvSpPr>
        <p:spPr bwMode="auto">
          <a:xfrm>
            <a:off x="3708400" y="4868863"/>
            <a:ext cx="35877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1" name="Line 31">
            <a:extLst>
              <a:ext uri="{FF2B5EF4-FFF2-40B4-BE49-F238E27FC236}">
                <a16:creationId xmlns:a16="http://schemas.microsoft.com/office/drawing/2014/main" id="{FBE26E51-C476-4F2C-996F-87A099EF3C62}"/>
              </a:ext>
            </a:extLst>
          </p:cNvPr>
          <p:cNvSpPr>
            <a:spLocks noChangeShapeType="1"/>
          </p:cNvSpPr>
          <p:nvPr/>
        </p:nvSpPr>
        <p:spPr bwMode="auto">
          <a:xfrm flipH="1">
            <a:off x="5364163" y="4868863"/>
            <a:ext cx="28733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2" name="Line 32">
            <a:extLst>
              <a:ext uri="{FF2B5EF4-FFF2-40B4-BE49-F238E27FC236}">
                <a16:creationId xmlns:a16="http://schemas.microsoft.com/office/drawing/2014/main" id="{3FDFD32B-90E4-4677-B536-3C6B3860BD09}"/>
              </a:ext>
            </a:extLst>
          </p:cNvPr>
          <p:cNvSpPr>
            <a:spLocks noChangeShapeType="1"/>
          </p:cNvSpPr>
          <p:nvPr/>
        </p:nvSpPr>
        <p:spPr bwMode="auto">
          <a:xfrm>
            <a:off x="6011863" y="4797425"/>
            <a:ext cx="5048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3" name="Line 33">
            <a:extLst>
              <a:ext uri="{FF2B5EF4-FFF2-40B4-BE49-F238E27FC236}">
                <a16:creationId xmlns:a16="http://schemas.microsoft.com/office/drawing/2014/main" id="{683A09D6-E35B-4BD5-90B0-7551E9895BF7}"/>
              </a:ext>
            </a:extLst>
          </p:cNvPr>
          <p:cNvSpPr>
            <a:spLocks noChangeShapeType="1"/>
          </p:cNvSpPr>
          <p:nvPr/>
        </p:nvSpPr>
        <p:spPr bwMode="auto">
          <a:xfrm flipH="1" flipV="1">
            <a:off x="5003800" y="3716338"/>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4" name="Text Box 34">
            <a:extLst>
              <a:ext uri="{FF2B5EF4-FFF2-40B4-BE49-F238E27FC236}">
                <a16:creationId xmlns:a16="http://schemas.microsoft.com/office/drawing/2014/main" id="{CCFC549A-0998-4007-8A20-68C1C245DB83}"/>
              </a:ext>
            </a:extLst>
          </p:cNvPr>
          <p:cNvSpPr txBox="1">
            <a:spLocks noChangeArrowheads="1"/>
          </p:cNvSpPr>
          <p:nvPr/>
        </p:nvSpPr>
        <p:spPr bwMode="auto">
          <a:xfrm>
            <a:off x="6084888" y="3429000"/>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a:t>root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83CC983-8259-4223-8C16-D7E4883913DD}"/>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1987" name="Rectangle 3">
            <a:extLst>
              <a:ext uri="{FF2B5EF4-FFF2-40B4-BE49-F238E27FC236}">
                <a16:creationId xmlns:a16="http://schemas.microsoft.com/office/drawing/2014/main" id="{729EAF48-528C-4BAB-BB66-DB3A0AC357A6}"/>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Graph is a mathematical non-linear data structure capable of representing many kind of physical structures.</a:t>
            </a:r>
          </a:p>
          <a:p>
            <a:r>
              <a:rPr lang="en-AU" altLang="en-US" dirty="0">
                <a:latin typeface="Times New Roman" panose="02020603050405020304" pitchFamily="18" charset="0"/>
                <a:cs typeface="Times New Roman" panose="02020603050405020304" pitchFamily="18" charset="0"/>
              </a:rPr>
              <a:t>It has found application in Geography, Chemistry and Engineering sciences.</a:t>
            </a:r>
          </a:p>
          <a:p>
            <a:r>
              <a:rPr lang="en-AU" altLang="en-US" dirty="0">
                <a:latin typeface="Times New Roman" panose="02020603050405020304" pitchFamily="18" charset="0"/>
                <a:cs typeface="Times New Roman" panose="02020603050405020304" pitchFamily="18" charset="0"/>
              </a:rPr>
              <a:t>Definition: A graph G(V,E) is a set of vertices V and a set of edges 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FD9ACDF-0B5B-458E-B31B-A6B32AE636EB}"/>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3011" name="Rectangle 3">
            <a:extLst>
              <a:ext uri="{FF2B5EF4-FFF2-40B4-BE49-F238E27FC236}">
                <a16:creationId xmlns:a16="http://schemas.microsoft.com/office/drawing/2014/main" id="{800A6112-9BB1-4AE2-9EB3-697B12747200}"/>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An edge connects a pair of vertices and many have weight such as length, cost and another measuring instrument for according the graph.</a:t>
            </a:r>
          </a:p>
          <a:p>
            <a:r>
              <a:rPr lang="en-AU" altLang="en-US" dirty="0">
                <a:latin typeface="Times New Roman" panose="02020603050405020304" pitchFamily="18" charset="0"/>
                <a:cs typeface="Times New Roman" panose="02020603050405020304" pitchFamily="18" charset="0"/>
              </a:rPr>
              <a:t>Vertices on the graph are shown as point or circles and edges are drawn as arcs or line segment.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90F99EA-1CA3-4A83-89B4-B730B5390D0B}"/>
              </a:ext>
            </a:extLst>
          </p:cNvPr>
          <p:cNvSpPr>
            <a:spLocks noGrp="1" noChangeArrowheads="1"/>
          </p:cNvSpPr>
          <p:nvPr>
            <p:ph type="title"/>
          </p:nvPr>
        </p:nvSpPr>
        <p:spPr/>
        <p:txBody>
          <a:bodyPr/>
          <a:lstStyle/>
          <a:p>
            <a:r>
              <a:rPr lang="en-AU" altLang="en-US" sz="4000" b="1" dirty="0">
                <a:latin typeface="Times New Roman" panose="02020603050405020304" pitchFamily="18" charset="0"/>
                <a:cs typeface="Times New Roman" panose="02020603050405020304" pitchFamily="18" charset="0"/>
              </a:rPr>
              <a:t>Graph</a:t>
            </a:r>
          </a:p>
        </p:txBody>
      </p:sp>
      <p:sp>
        <p:nvSpPr>
          <p:cNvPr id="44035" name="Rectangle 3">
            <a:extLst>
              <a:ext uri="{FF2B5EF4-FFF2-40B4-BE49-F238E27FC236}">
                <a16:creationId xmlns:a16="http://schemas.microsoft.com/office/drawing/2014/main" id="{EF8B65A1-21B0-45D1-927E-83FD558EF9A5}"/>
              </a:ext>
            </a:extLst>
          </p:cNvPr>
          <p:cNvSpPr>
            <a:spLocks noGrp="1" noChangeArrowheads="1"/>
          </p:cNvSpPr>
          <p:nvPr>
            <p:ph type="body" idx="1"/>
          </p:nvPr>
        </p:nvSpPr>
        <p:spPr>
          <a:xfrm>
            <a:off x="1187450" y="1989138"/>
            <a:ext cx="7772400" cy="4114800"/>
          </a:xfrm>
        </p:spPr>
        <p:txBody>
          <a:bodyPr/>
          <a:lstStyle/>
          <a:p>
            <a:r>
              <a:rPr lang="en-AU" altLang="en-US" dirty="0">
                <a:latin typeface="Times New Roman" panose="02020603050405020304" pitchFamily="18" charset="0"/>
                <a:cs typeface="Times New Roman" panose="02020603050405020304" pitchFamily="18" charset="0"/>
              </a:rPr>
              <a:t>Example of graph:</a:t>
            </a:r>
          </a:p>
        </p:txBody>
      </p:sp>
      <p:sp>
        <p:nvSpPr>
          <p:cNvPr id="44036" name="Oval 4">
            <a:extLst>
              <a:ext uri="{FF2B5EF4-FFF2-40B4-BE49-F238E27FC236}">
                <a16:creationId xmlns:a16="http://schemas.microsoft.com/office/drawing/2014/main" id="{F2B9C310-1B18-4B15-903C-7C55012953A9}"/>
              </a:ext>
            </a:extLst>
          </p:cNvPr>
          <p:cNvSpPr>
            <a:spLocks noChangeArrowheads="1"/>
          </p:cNvSpPr>
          <p:nvPr/>
        </p:nvSpPr>
        <p:spPr bwMode="auto">
          <a:xfrm>
            <a:off x="1835150" y="2852738"/>
            <a:ext cx="504825"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Text Box 5">
            <a:extLst>
              <a:ext uri="{FF2B5EF4-FFF2-40B4-BE49-F238E27FC236}">
                <a16:creationId xmlns:a16="http://schemas.microsoft.com/office/drawing/2014/main" id="{16FBBC39-215A-4DDC-8647-FAB2AEEE8549}"/>
              </a:ext>
            </a:extLst>
          </p:cNvPr>
          <p:cNvSpPr txBox="1">
            <a:spLocks noChangeArrowheads="1"/>
          </p:cNvSpPr>
          <p:nvPr/>
        </p:nvSpPr>
        <p:spPr bwMode="auto">
          <a:xfrm>
            <a:off x="1979613" y="3068638"/>
            <a:ext cx="288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IN" altLang="en-US"/>
          </a:p>
        </p:txBody>
      </p:sp>
      <p:sp>
        <p:nvSpPr>
          <p:cNvPr id="44038" name="Text Box 6">
            <a:extLst>
              <a:ext uri="{FF2B5EF4-FFF2-40B4-BE49-F238E27FC236}">
                <a16:creationId xmlns:a16="http://schemas.microsoft.com/office/drawing/2014/main" id="{8B84A75E-FDCF-456D-883B-6C39DB46B8E1}"/>
              </a:ext>
            </a:extLst>
          </p:cNvPr>
          <p:cNvSpPr txBox="1">
            <a:spLocks noChangeArrowheads="1"/>
          </p:cNvSpPr>
          <p:nvPr/>
        </p:nvSpPr>
        <p:spPr bwMode="auto">
          <a:xfrm>
            <a:off x="1835150" y="292417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v2</a:t>
            </a:r>
          </a:p>
        </p:txBody>
      </p:sp>
      <p:sp>
        <p:nvSpPr>
          <p:cNvPr id="44039" name="Text Box 7">
            <a:extLst>
              <a:ext uri="{FF2B5EF4-FFF2-40B4-BE49-F238E27FC236}">
                <a16:creationId xmlns:a16="http://schemas.microsoft.com/office/drawing/2014/main" id="{FACC0F07-5311-42F0-A80E-B8EF11DCE129}"/>
              </a:ext>
            </a:extLst>
          </p:cNvPr>
          <p:cNvSpPr txBox="1">
            <a:spLocks noChangeArrowheads="1"/>
          </p:cNvSpPr>
          <p:nvPr/>
        </p:nvSpPr>
        <p:spPr bwMode="auto">
          <a:xfrm>
            <a:off x="1979613" y="3068638"/>
            <a:ext cx="288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IN" altLang="en-US"/>
          </a:p>
        </p:txBody>
      </p:sp>
      <p:grpSp>
        <p:nvGrpSpPr>
          <p:cNvPr id="44048" name="Group 16">
            <a:extLst>
              <a:ext uri="{FF2B5EF4-FFF2-40B4-BE49-F238E27FC236}">
                <a16:creationId xmlns:a16="http://schemas.microsoft.com/office/drawing/2014/main" id="{DE1FF4D9-9895-49B3-8F34-A4024FBD3CD6}"/>
              </a:ext>
            </a:extLst>
          </p:cNvPr>
          <p:cNvGrpSpPr>
            <a:grpSpLocks/>
          </p:cNvGrpSpPr>
          <p:nvPr/>
        </p:nvGrpSpPr>
        <p:grpSpPr bwMode="auto">
          <a:xfrm>
            <a:off x="684213" y="4005263"/>
            <a:ext cx="504825" cy="684212"/>
            <a:chOff x="1156" y="1797"/>
            <a:chExt cx="318" cy="431"/>
          </a:xfrm>
        </p:grpSpPr>
        <p:sp>
          <p:nvSpPr>
            <p:cNvPr id="44044" name="Oval 12">
              <a:extLst>
                <a:ext uri="{FF2B5EF4-FFF2-40B4-BE49-F238E27FC236}">
                  <a16:creationId xmlns:a16="http://schemas.microsoft.com/office/drawing/2014/main" id="{04AD2060-AADF-4C29-9BC5-32E09E351A33}"/>
                </a:ext>
              </a:extLst>
            </p:cNvPr>
            <p:cNvSpPr>
              <a:spLocks noChangeArrowheads="1"/>
            </p:cNvSpPr>
            <p:nvPr/>
          </p:nvSpPr>
          <p:spPr bwMode="auto">
            <a:xfrm>
              <a:off x="1156" y="1797"/>
              <a:ext cx="318"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45" name="Group 13">
              <a:extLst>
                <a:ext uri="{FF2B5EF4-FFF2-40B4-BE49-F238E27FC236}">
                  <a16:creationId xmlns:a16="http://schemas.microsoft.com/office/drawing/2014/main" id="{31553EBA-6C0F-4F42-9B3C-811E53213B2D}"/>
                </a:ext>
              </a:extLst>
            </p:cNvPr>
            <p:cNvGrpSpPr>
              <a:grpSpLocks/>
            </p:cNvGrpSpPr>
            <p:nvPr/>
          </p:nvGrpSpPr>
          <p:grpSpPr bwMode="auto">
            <a:xfrm>
              <a:off x="1156" y="1842"/>
              <a:ext cx="318" cy="386"/>
              <a:chOff x="1156" y="1842"/>
              <a:chExt cx="318" cy="591"/>
            </a:xfrm>
          </p:grpSpPr>
          <p:sp>
            <p:nvSpPr>
              <p:cNvPr id="44046" name="Text Box 14">
                <a:extLst>
                  <a:ext uri="{FF2B5EF4-FFF2-40B4-BE49-F238E27FC236}">
                    <a16:creationId xmlns:a16="http://schemas.microsoft.com/office/drawing/2014/main" id="{3465CA58-0120-4A57-9F0E-EC9AA0A6AA75}"/>
                  </a:ext>
                </a:extLst>
              </p:cNvPr>
              <p:cNvSpPr txBox="1">
                <a:spLocks noChangeArrowheads="1"/>
              </p:cNvSpPr>
              <p:nvPr/>
            </p:nvSpPr>
            <p:spPr bwMode="auto">
              <a:xfrm>
                <a:off x="1156" y="1842"/>
                <a:ext cx="31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dirty="0"/>
                  <a:t>v1</a:t>
                </a:r>
              </a:p>
            </p:txBody>
          </p:sp>
          <p:sp>
            <p:nvSpPr>
              <p:cNvPr id="44047" name="Text Box 15">
                <a:extLst>
                  <a:ext uri="{FF2B5EF4-FFF2-40B4-BE49-F238E27FC236}">
                    <a16:creationId xmlns:a16="http://schemas.microsoft.com/office/drawing/2014/main" id="{0D97E51F-2FEA-4196-A653-9F3FD2681049}"/>
                  </a:ext>
                </a:extLst>
              </p:cNvPr>
              <p:cNvSpPr txBox="1">
                <a:spLocks noChangeArrowheads="1"/>
              </p:cNvSpPr>
              <p:nvPr/>
            </p:nvSpPr>
            <p:spPr bwMode="auto">
              <a:xfrm>
                <a:off x="1247" y="1932"/>
                <a:ext cx="182" cy="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IN" altLang="en-US"/>
              </a:p>
            </p:txBody>
          </p:sp>
        </p:grpSp>
      </p:grpSp>
      <p:sp>
        <p:nvSpPr>
          <p:cNvPr id="44069" name="Oval 37">
            <a:extLst>
              <a:ext uri="{FF2B5EF4-FFF2-40B4-BE49-F238E27FC236}">
                <a16:creationId xmlns:a16="http://schemas.microsoft.com/office/drawing/2014/main" id="{512E770A-37FF-475E-AE52-1F5CA5268858}"/>
              </a:ext>
            </a:extLst>
          </p:cNvPr>
          <p:cNvSpPr>
            <a:spLocks noChangeArrowheads="1"/>
          </p:cNvSpPr>
          <p:nvPr/>
        </p:nvSpPr>
        <p:spPr bwMode="auto">
          <a:xfrm>
            <a:off x="3635375" y="5013325"/>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Text Box 38">
            <a:extLst>
              <a:ext uri="{FF2B5EF4-FFF2-40B4-BE49-F238E27FC236}">
                <a16:creationId xmlns:a16="http://schemas.microsoft.com/office/drawing/2014/main" id="{67E015FE-3625-4E97-98A8-FFCF407BCFCD}"/>
              </a:ext>
            </a:extLst>
          </p:cNvPr>
          <p:cNvSpPr txBox="1">
            <a:spLocks noChangeArrowheads="1"/>
          </p:cNvSpPr>
          <p:nvPr/>
        </p:nvSpPr>
        <p:spPr bwMode="auto">
          <a:xfrm>
            <a:off x="3708400" y="508476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v4</a:t>
            </a:r>
          </a:p>
        </p:txBody>
      </p:sp>
      <p:sp>
        <p:nvSpPr>
          <p:cNvPr id="44071" name="Oval 39">
            <a:extLst>
              <a:ext uri="{FF2B5EF4-FFF2-40B4-BE49-F238E27FC236}">
                <a16:creationId xmlns:a16="http://schemas.microsoft.com/office/drawing/2014/main" id="{89C32CD1-AB0D-4FFC-BF08-DFBCF19E627F}"/>
              </a:ext>
            </a:extLst>
          </p:cNvPr>
          <p:cNvSpPr>
            <a:spLocks noChangeArrowheads="1"/>
          </p:cNvSpPr>
          <p:nvPr/>
        </p:nvSpPr>
        <p:spPr bwMode="auto">
          <a:xfrm>
            <a:off x="3562350" y="2852738"/>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2" name="Text Box 40">
            <a:extLst>
              <a:ext uri="{FF2B5EF4-FFF2-40B4-BE49-F238E27FC236}">
                <a16:creationId xmlns:a16="http://schemas.microsoft.com/office/drawing/2014/main" id="{5B86F370-86CB-4DDB-B558-98B66FBCA5E0}"/>
              </a:ext>
            </a:extLst>
          </p:cNvPr>
          <p:cNvSpPr txBox="1">
            <a:spLocks noChangeArrowheads="1"/>
          </p:cNvSpPr>
          <p:nvPr/>
        </p:nvSpPr>
        <p:spPr bwMode="auto">
          <a:xfrm>
            <a:off x="3635375" y="2924175"/>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v5</a:t>
            </a:r>
          </a:p>
        </p:txBody>
      </p:sp>
      <p:sp>
        <p:nvSpPr>
          <p:cNvPr id="44073" name="Oval 41">
            <a:extLst>
              <a:ext uri="{FF2B5EF4-FFF2-40B4-BE49-F238E27FC236}">
                <a16:creationId xmlns:a16="http://schemas.microsoft.com/office/drawing/2014/main" id="{84CA8D6F-A1FB-40D4-97B6-9C236BBF2C38}"/>
              </a:ext>
            </a:extLst>
          </p:cNvPr>
          <p:cNvSpPr>
            <a:spLocks noChangeArrowheads="1"/>
          </p:cNvSpPr>
          <p:nvPr/>
        </p:nvSpPr>
        <p:spPr bwMode="auto">
          <a:xfrm>
            <a:off x="1835150" y="5013325"/>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Text Box 42">
            <a:extLst>
              <a:ext uri="{FF2B5EF4-FFF2-40B4-BE49-F238E27FC236}">
                <a16:creationId xmlns:a16="http://schemas.microsoft.com/office/drawing/2014/main" id="{98184D09-EFA8-4184-9D09-AE695696A5D2}"/>
              </a:ext>
            </a:extLst>
          </p:cNvPr>
          <p:cNvSpPr txBox="1">
            <a:spLocks noChangeArrowheads="1"/>
          </p:cNvSpPr>
          <p:nvPr/>
        </p:nvSpPr>
        <p:spPr bwMode="auto">
          <a:xfrm>
            <a:off x="1906588" y="508476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v3</a:t>
            </a:r>
          </a:p>
        </p:txBody>
      </p:sp>
      <p:sp>
        <p:nvSpPr>
          <p:cNvPr id="44075" name="Line 43">
            <a:extLst>
              <a:ext uri="{FF2B5EF4-FFF2-40B4-BE49-F238E27FC236}">
                <a16:creationId xmlns:a16="http://schemas.microsoft.com/office/drawing/2014/main" id="{23975FA8-6246-4585-87F9-D0774C8B2BCB}"/>
              </a:ext>
            </a:extLst>
          </p:cNvPr>
          <p:cNvSpPr>
            <a:spLocks noChangeShapeType="1"/>
          </p:cNvSpPr>
          <p:nvPr/>
        </p:nvSpPr>
        <p:spPr bwMode="auto">
          <a:xfrm flipV="1">
            <a:off x="1116013" y="3357563"/>
            <a:ext cx="719137"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6" name="Line 44">
            <a:extLst>
              <a:ext uri="{FF2B5EF4-FFF2-40B4-BE49-F238E27FC236}">
                <a16:creationId xmlns:a16="http://schemas.microsoft.com/office/drawing/2014/main" id="{ADFACFA3-FC7A-4DEE-9AD4-CC354B206972}"/>
              </a:ext>
            </a:extLst>
          </p:cNvPr>
          <p:cNvSpPr>
            <a:spLocks noChangeShapeType="1"/>
          </p:cNvSpPr>
          <p:nvPr/>
        </p:nvSpPr>
        <p:spPr bwMode="auto">
          <a:xfrm>
            <a:off x="1042988" y="4581525"/>
            <a:ext cx="792162"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7" name="Line 45">
            <a:extLst>
              <a:ext uri="{FF2B5EF4-FFF2-40B4-BE49-F238E27FC236}">
                <a16:creationId xmlns:a16="http://schemas.microsoft.com/office/drawing/2014/main" id="{2B29FFF5-1708-4D9C-827F-B7C637ECE182}"/>
              </a:ext>
            </a:extLst>
          </p:cNvPr>
          <p:cNvSpPr>
            <a:spLocks noChangeShapeType="1"/>
          </p:cNvSpPr>
          <p:nvPr/>
        </p:nvSpPr>
        <p:spPr bwMode="auto">
          <a:xfrm flipV="1">
            <a:off x="2124075" y="3429000"/>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8" name="Line 46">
            <a:extLst>
              <a:ext uri="{FF2B5EF4-FFF2-40B4-BE49-F238E27FC236}">
                <a16:creationId xmlns:a16="http://schemas.microsoft.com/office/drawing/2014/main" id="{F410811E-8CA9-4CF3-9A37-B528EC2776A1}"/>
              </a:ext>
            </a:extLst>
          </p:cNvPr>
          <p:cNvSpPr>
            <a:spLocks noChangeShapeType="1"/>
          </p:cNvSpPr>
          <p:nvPr/>
        </p:nvSpPr>
        <p:spPr bwMode="auto">
          <a:xfrm>
            <a:off x="2339975" y="3141663"/>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9" name="Line 47">
            <a:extLst>
              <a:ext uri="{FF2B5EF4-FFF2-40B4-BE49-F238E27FC236}">
                <a16:creationId xmlns:a16="http://schemas.microsoft.com/office/drawing/2014/main" id="{EF6E2B1C-E831-42B7-8D35-B64A88153F0E}"/>
              </a:ext>
            </a:extLst>
          </p:cNvPr>
          <p:cNvSpPr>
            <a:spLocks noChangeShapeType="1"/>
          </p:cNvSpPr>
          <p:nvPr/>
        </p:nvSpPr>
        <p:spPr bwMode="auto">
          <a:xfrm>
            <a:off x="3851275" y="3500438"/>
            <a:ext cx="73025"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80" name="Line 48">
            <a:extLst>
              <a:ext uri="{FF2B5EF4-FFF2-40B4-BE49-F238E27FC236}">
                <a16:creationId xmlns:a16="http://schemas.microsoft.com/office/drawing/2014/main" id="{2B54CE5C-9A66-4FDB-8B60-F1C9E54A82CB}"/>
              </a:ext>
            </a:extLst>
          </p:cNvPr>
          <p:cNvSpPr>
            <a:spLocks noChangeShapeType="1"/>
          </p:cNvSpPr>
          <p:nvPr/>
        </p:nvSpPr>
        <p:spPr bwMode="auto">
          <a:xfrm flipH="1" flipV="1">
            <a:off x="2411413" y="5300663"/>
            <a:ext cx="1223962"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81" name="Text Box 49">
            <a:extLst>
              <a:ext uri="{FF2B5EF4-FFF2-40B4-BE49-F238E27FC236}">
                <a16:creationId xmlns:a16="http://schemas.microsoft.com/office/drawing/2014/main" id="{D6EF216E-E18A-4C56-A73E-825FDCC42944}"/>
              </a:ext>
            </a:extLst>
          </p:cNvPr>
          <p:cNvSpPr txBox="1">
            <a:spLocks noChangeArrowheads="1"/>
          </p:cNvSpPr>
          <p:nvPr/>
        </p:nvSpPr>
        <p:spPr bwMode="auto">
          <a:xfrm>
            <a:off x="1042988" y="34290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10</a:t>
            </a:r>
          </a:p>
        </p:txBody>
      </p:sp>
      <p:sp>
        <p:nvSpPr>
          <p:cNvPr id="44082" name="Text Box 50">
            <a:extLst>
              <a:ext uri="{FF2B5EF4-FFF2-40B4-BE49-F238E27FC236}">
                <a16:creationId xmlns:a16="http://schemas.microsoft.com/office/drawing/2014/main" id="{1948EFB5-4374-4B66-A628-CD347FC68BFB}"/>
              </a:ext>
            </a:extLst>
          </p:cNvPr>
          <p:cNvSpPr txBox="1">
            <a:spLocks noChangeArrowheads="1"/>
          </p:cNvSpPr>
          <p:nvPr/>
        </p:nvSpPr>
        <p:spPr bwMode="auto">
          <a:xfrm>
            <a:off x="1258888" y="44370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15</a:t>
            </a:r>
          </a:p>
        </p:txBody>
      </p:sp>
      <p:sp>
        <p:nvSpPr>
          <p:cNvPr id="44083" name="Text Box 51">
            <a:extLst>
              <a:ext uri="{FF2B5EF4-FFF2-40B4-BE49-F238E27FC236}">
                <a16:creationId xmlns:a16="http://schemas.microsoft.com/office/drawing/2014/main" id="{71B21975-6394-4483-95F4-423EFB52B4A0}"/>
              </a:ext>
            </a:extLst>
          </p:cNvPr>
          <p:cNvSpPr txBox="1">
            <a:spLocks noChangeArrowheads="1"/>
          </p:cNvSpPr>
          <p:nvPr/>
        </p:nvSpPr>
        <p:spPr bwMode="auto">
          <a:xfrm>
            <a:off x="2051050" y="40052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8</a:t>
            </a:r>
          </a:p>
        </p:txBody>
      </p:sp>
      <p:sp>
        <p:nvSpPr>
          <p:cNvPr id="44084" name="Text Box 52">
            <a:extLst>
              <a:ext uri="{FF2B5EF4-FFF2-40B4-BE49-F238E27FC236}">
                <a16:creationId xmlns:a16="http://schemas.microsoft.com/office/drawing/2014/main" id="{ED28F203-E1FA-48E3-9E2E-72EC9558222D}"/>
              </a:ext>
            </a:extLst>
          </p:cNvPr>
          <p:cNvSpPr txBox="1">
            <a:spLocks noChangeArrowheads="1"/>
          </p:cNvSpPr>
          <p:nvPr/>
        </p:nvSpPr>
        <p:spPr bwMode="auto">
          <a:xfrm>
            <a:off x="2627313" y="27813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6</a:t>
            </a:r>
          </a:p>
        </p:txBody>
      </p:sp>
      <p:sp>
        <p:nvSpPr>
          <p:cNvPr id="44085" name="Text Box 53">
            <a:extLst>
              <a:ext uri="{FF2B5EF4-FFF2-40B4-BE49-F238E27FC236}">
                <a16:creationId xmlns:a16="http://schemas.microsoft.com/office/drawing/2014/main" id="{24654B3D-F566-4B07-9367-86E5B82EE3DF}"/>
              </a:ext>
            </a:extLst>
          </p:cNvPr>
          <p:cNvSpPr txBox="1">
            <a:spLocks noChangeArrowheads="1"/>
          </p:cNvSpPr>
          <p:nvPr/>
        </p:nvSpPr>
        <p:spPr bwMode="auto">
          <a:xfrm>
            <a:off x="3851275" y="40052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11</a:t>
            </a:r>
          </a:p>
        </p:txBody>
      </p:sp>
      <p:sp>
        <p:nvSpPr>
          <p:cNvPr id="44086" name="Text Box 54">
            <a:extLst>
              <a:ext uri="{FF2B5EF4-FFF2-40B4-BE49-F238E27FC236}">
                <a16:creationId xmlns:a16="http://schemas.microsoft.com/office/drawing/2014/main" id="{2EEE9E4F-CB0A-459C-9E19-0831BACCDC4C}"/>
              </a:ext>
            </a:extLst>
          </p:cNvPr>
          <p:cNvSpPr txBox="1">
            <a:spLocks noChangeArrowheads="1"/>
          </p:cNvSpPr>
          <p:nvPr/>
        </p:nvSpPr>
        <p:spPr bwMode="auto">
          <a:xfrm>
            <a:off x="2700338" y="49418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9</a:t>
            </a:r>
          </a:p>
        </p:txBody>
      </p:sp>
      <p:sp>
        <p:nvSpPr>
          <p:cNvPr id="44087" name="Oval 55">
            <a:extLst>
              <a:ext uri="{FF2B5EF4-FFF2-40B4-BE49-F238E27FC236}">
                <a16:creationId xmlns:a16="http://schemas.microsoft.com/office/drawing/2014/main" id="{F54F2AE1-CF5A-443C-AE8B-ED246948120C}"/>
              </a:ext>
            </a:extLst>
          </p:cNvPr>
          <p:cNvSpPr>
            <a:spLocks noChangeArrowheads="1"/>
          </p:cNvSpPr>
          <p:nvPr/>
        </p:nvSpPr>
        <p:spPr bwMode="auto">
          <a:xfrm>
            <a:off x="3635375" y="5013325"/>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8" name="Text Box 56">
            <a:extLst>
              <a:ext uri="{FF2B5EF4-FFF2-40B4-BE49-F238E27FC236}">
                <a16:creationId xmlns:a16="http://schemas.microsoft.com/office/drawing/2014/main" id="{E613AC64-2016-4402-BE01-B2963BAF7010}"/>
              </a:ext>
            </a:extLst>
          </p:cNvPr>
          <p:cNvSpPr txBox="1">
            <a:spLocks noChangeArrowheads="1"/>
          </p:cNvSpPr>
          <p:nvPr/>
        </p:nvSpPr>
        <p:spPr bwMode="auto">
          <a:xfrm>
            <a:off x="3708400" y="508476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v4</a:t>
            </a:r>
          </a:p>
        </p:txBody>
      </p:sp>
      <p:sp>
        <p:nvSpPr>
          <p:cNvPr id="44089" name="Oval 57">
            <a:extLst>
              <a:ext uri="{FF2B5EF4-FFF2-40B4-BE49-F238E27FC236}">
                <a16:creationId xmlns:a16="http://schemas.microsoft.com/office/drawing/2014/main" id="{C126D4DB-7C50-4273-A0C5-197A5F9C1200}"/>
              </a:ext>
            </a:extLst>
          </p:cNvPr>
          <p:cNvSpPr>
            <a:spLocks noChangeArrowheads="1"/>
          </p:cNvSpPr>
          <p:nvPr/>
        </p:nvSpPr>
        <p:spPr bwMode="auto">
          <a:xfrm>
            <a:off x="5507038" y="2997200"/>
            <a:ext cx="576262"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0" name="Text Box 58">
            <a:extLst>
              <a:ext uri="{FF2B5EF4-FFF2-40B4-BE49-F238E27FC236}">
                <a16:creationId xmlns:a16="http://schemas.microsoft.com/office/drawing/2014/main" id="{752285FA-09F0-4CC8-BEEE-B0EE626E1B67}"/>
              </a:ext>
            </a:extLst>
          </p:cNvPr>
          <p:cNvSpPr txBox="1">
            <a:spLocks noChangeArrowheads="1"/>
          </p:cNvSpPr>
          <p:nvPr/>
        </p:nvSpPr>
        <p:spPr bwMode="auto">
          <a:xfrm>
            <a:off x="5580063" y="3068638"/>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v1</a:t>
            </a:r>
          </a:p>
        </p:txBody>
      </p:sp>
      <p:sp>
        <p:nvSpPr>
          <p:cNvPr id="44091" name="Oval 59">
            <a:extLst>
              <a:ext uri="{FF2B5EF4-FFF2-40B4-BE49-F238E27FC236}">
                <a16:creationId xmlns:a16="http://schemas.microsoft.com/office/drawing/2014/main" id="{3E81D157-D327-43E1-8DE6-A3D1604512FD}"/>
              </a:ext>
            </a:extLst>
          </p:cNvPr>
          <p:cNvSpPr>
            <a:spLocks noChangeArrowheads="1"/>
          </p:cNvSpPr>
          <p:nvPr/>
        </p:nvSpPr>
        <p:spPr bwMode="auto">
          <a:xfrm>
            <a:off x="6011863" y="4797425"/>
            <a:ext cx="576262"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2" name="Text Box 60">
            <a:extLst>
              <a:ext uri="{FF2B5EF4-FFF2-40B4-BE49-F238E27FC236}">
                <a16:creationId xmlns:a16="http://schemas.microsoft.com/office/drawing/2014/main" id="{C8D845CD-ADF8-4405-BD80-FAF20ABCF15B}"/>
              </a:ext>
            </a:extLst>
          </p:cNvPr>
          <p:cNvSpPr txBox="1">
            <a:spLocks noChangeArrowheads="1"/>
          </p:cNvSpPr>
          <p:nvPr/>
        </p:nvSpPr>
        <p:spPr bwMode="auto">
          <a:xfrm>
            <a:off x="6084888" y="486886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dirty="0"/>
              <a:t>v2</a:t>
            </a:r>
          </a:p>
        </p:txBody>
      </p:sp>
      <p:sp>
        <p:nvSpPr>
          <p:cNvPr id="44093" name="Oval 61">
            <a:extLst>
              <a:ext uri="{FF2B5EF4-FFF2-40B4-BE49-F238E27FC236}">
                <a16:creationId xmlns:a16="http://schemas.microsoft.com/office/drawing/2014/main" id="{638E208C-3F23-4174-AA02-4AEDB2DB63C1}"/>
              </a:ext>
            </a:extLst>
          </p:cNvPr>
          <p:cNvSpPr>
            <a:spLocks noChangeArrowheads="1"/>
          </p:cNvSpPr>
          <p:nvPr/>
        </p:nvSpPr>
        <p:spPr bwMode="auto">
          <a:xfrm>
            <a:off x="8170863" y="4941888"/>
            <a:ext cx="576262"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4" name="Text Box 62">
            <a:extLst>
              <a:ext uri="{FF2B5EF4-FFF2-40B4-BE49-F238E27FC236}">
                <a16:creationId xmlns:a16="http://schemas.microsoft.com/office/drawing/2014/main" id="{281F09D1-E998-4792-AD54-23CE27207487}"/>
              </a:ext>
            </a:extLst>
          </p:cNvPr>
          <p:cNvSpPr txBox="1">
            <a:spLocks noChangeArrowheads="1"/>
          </p:cNvSpPr>
          <p:nvPr/>
        </p:nvSpPr>
        <p:spPr bwMode="auto">
          <a:xfrm>
            <a:off x="8243888" y="50133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v4</a:t>
            </a:r>
          </a:p>
        </p:txBody>
      </p:sp>
      <p:sp>
        <p:nvSpPr>
          <p:cNvPr id="44095" name="Oval 63">
            <a:extLst>
              <a:ext uri="{FF2B5EF4-FFF2-40B4-BE49-F238E27FC236}">
                <a16:creationId xmlns:a16="http://schemas.microsoft.com/office/drawing/2014/main" id="{ABCB5CF2-4358-4BA9-B76A-9D78E7A7E682}"/>
              </a:ext>
            </a:extLst>
          </p:cNvPr>
          <p:cNvSpPr>
            <a:spLocks noChangeArrowheads="1"/>
          </p:cNvSpPr>
          <p:nvPr/>
        </p:nvSpPr>
        <p:spPr bwMode="auto">
          <a:xfrm>
            <a:off x="7667625" y="2997200"/>
            <a:ext cx="576263"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6" name="Text Box 64">
            <a:extLst>
              <a:ext uri="{FF2B5EF4-FFF2-40B4-BE49-F238E27FC236}">
                <a16:creationId xmlns:a16="http://schemas.microsoft.com/office/drawing/2014/main" id="{81C6208E-2242-45E0-9F36-D594AF42C785}"/>
              </a:ext>
            </a:extLst>
          </p:cNvPr>
          <p:cNvSpPr txBox="1">
            <a:spLocks noChangeArrowheads="1"/>
          </p:cNvSpPr>
          <p:nvPr/>
        </p:nvSpPr>
        <p:spPr bwMode="auto">
          <a:xfrm>
            <a:off x="7740650" y="3068638"/>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2000"/>
              <a:t>v3</a:t>
            </a:r>
          </a:p>
        </p:txBody>
      </p:sp>
      <p:sp>
        <p:nvSpPr>
          <p:cNvPr id="44097" name="Line 65">
            <a:extLst>
              <a:ext uri="{FF2B5EF4-FFF2-40B4-BE49-F238E27FC236}">
                <a16:creationId xmlns:a16="http://schemas.microsoft.com/office/drawing/2014/main" id="{D6F19B16-3933-4C1F-8233-91376BCE54CA}"/>
              </a:ext>
            </a:extLst>
          </p:cNvPr>
          <p:cNvSpPr>
            <a:spLocks noChangeShapeType="1"/>
          </p:cNvSpPr>
          <p:nvPr/>
        </p:nvSpPr>
        <p:spPr bwMode="auto">
          <a:xfrm>
            <a:off x="6084888" y="3284538"/>
            <a:ext cx="1582737"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98" name="Line 66">
            <a:extLst>
              <a:ext uri="{FF2B5EF4-FFF2-40B4-BE49-F238E27FC236}">
                <a16:creationId xmlns:a16="http://schemas.microsoft.com/office/drawing/2014/main" id="{9E567AD9-EC1F-4F0B-BADB-8B36E69E8AC0}"/>
              </a:ext>
            </a:extLst>
          </p:cNvPr>
          <p:cNvSpPr>
            <a:spLocks noChangeShapeType="1"/>
          </p:cNvSpPr>
          <p:nvPr/>
        </p:nvSpPr>
        <p:spPr bwMode="auto">
          <a:xfrm>
            <a:off x="6588125" y="5229225"/>
            <a:ext cx="1512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99" name="Line 67">
            <a:extLst>
              <a:ext uri="{FF2B5EF4-FFF2-40B4-BE49-F238E27FC236}">
                <a16:creationId xmlns:a16="http://schemas.microsoft.com/office/drawing/2014/main" id="{EF479FF9-6DDA-4077-AFAF-6EB67B647AA7}"/>
              </a:ext>
            </a:extLst>
          </p:cNvPr>
          <p:cNvSpPr>
            <a:spLocks noChangeShapeType="1"/>
          </p:cNvSpPr>
          <p:nvPr/>
        </p:nvSpPr>
        <p:spPr bwMode="auto">
          <a:xfrm>
            <a:off x="5795963" y="3644900"/>
            <a:ext cx="576262"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0" name="Line 68">
            <a:extLst>
              <a:ext uri="{FF2B5EF4-FFF2-40B4-BE49-F238E27FC236}">
                <a16:creationId xmlns:a16="http://schemas.microsoft.com/office/drawing/2014/main" id="{72E9B025-9DB6-4F50-AE26-C6A1BDC9AC43}"/>
              </a:ext>
            </a:extLst>
          </p:cNvPr>
          <p:cNvSpPr>
            <a:spLocks noChangeShapeType="1"/>
          </p:cNvSpPr>
          <p:nvPr/>
        </p:nvSpPr>
        <p:spPr bwMode="auto">
          <a:xfrm>
            <a:off x="8027988" y="3644900"/>
            <a:ext cx="431800"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02" name="Text Box 70">
            <a:extLst>
              <a:ext uri="{FF2B5EF4-FFF2-40B4-BE49-F238E27FC236}">
                <a16:creationId xmlns:a16="http://schemas.microsoft.com/office/drawing/2014/main" id="{50E617B8-09C1-4E4B-96D8-EB1DC1196BF4}"/>
              </a:ext>
            </a:extLst>
          </p:cNvPr>
          <p:cNvSpPr txBox="1">
            <a:spLocks noChangeArrowheads="1"/>
          </p:cNvSpPr>
          <p:nvPr/>
        </p:nvSpPr>
        <p:spPr bwMode="auto">
          <a:xfrm>
            <a:off x="1042988" y="5734050"/>
            <a:ext cx="3744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dirty="0"/>
              <a:t>[a] Directed &amp; Weighted Graph</a:t>
            </a:r>
          </a:p>
        </p:txBody>
      </p:sp>
      <p:sp>
        <p:nvSpPr>
          <p:cNvPr id="44103" name="Text Box 71">
            <a:extLst>
              <a:ext uri="{FF2B5EF4-FFF2-40B4-BE49-F238E27FC236}">
                <a16:creationId xmlns:a16="http://schemas.microsoft.com/office/drawing/2014/main" id="{5C818CAB-C889-42E6-8D59-4C16CF081F70}"/>
              </a:ext>
            </a:extLst>
          </p:cNvPr>
          <p:cNvSpPr txBox="1">
            <a:spLocks noChangeArrowheads="1"/>
          </p:cNvSpPr>
          <p:nvPr/>
        </p:nvSpPr>
        <p:spPr bwMode="auto">
          <a:xfrm>
            <a:off x="5148263" y="5734050"/>
            <a:ext cx="3744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dirty="0"/>
              <a:t>[b] Undirected Graph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236AF26-ACF5-4ED2-86AC-C91F357CE438}"/>
              </a:ext>
            </a:extLst>
          </p:cNvPr>
          <p:cNvSpPr>
            <a:spLocks noGrp="1" noChangeArrowheads="1"/>
          </p:cNvSpPr>
          <p:nvPr>
            <p:ph type="title"/>
          </p:nvPr>
        </p:nvSpPr>
        <p:spPr/>
        <p:txBody>
          <a:bodyPr/>
          <a:lstStyle/>
          <a:p>
            <a:r>
              <a:rPr lang="en-AU" altLang="en-US" sz="4000" b="1">
                <a:latin typeface="Times New Roman" panose="02020603050405020304" pitchFamily="18" charset="0"/>
                <a:cs typeface="Times New Roman" panose="02020603050405020304" pitchFamily="18" charset="0"/>
              </a:rPr>
              <a:t>Graph</a:t>
            </a:r>
          </a:p>
        </p:txBody>
      </p:sp>
      <p:sp>
        <p:nvSpPr>
          <p:cNvPr id="45059" name="Rectangle 3">
            <a:extLst>
              <a:ext uri="{FF2B5EF4-FFF2-40B4-BE49-F238E27FC236}">
                <a16:creationId xmlns:a16="http://schemas.microsoft.com/office/drawing/2014/main" id="{DBB22DA0-6128-4ED6-8AD3-AEE770EC2D06}"/>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Types of Graphs:</a:t>
            </a:r>
          </a:p>
          <a:p>
            <a:pPr lvl="1"/>
            <a:r>
              <a:rPr lang="en-AU" altLang="en-US" sz="3200" dirty="0">
                <a:latin typeface="Times New Roman" panose="02020603050405020304" pitchFamily="18" charset="0"/>
                <a:cs typeface="Times New Roman" panose="02020603050405020304" pitchFamily="18" charset="0"/>
              </a:rPr>
              <a:t>Directed graph</a:t>
            </a:r>
          </a:p>
          <a:p>
            <a:pPr lvl="1"/>
            <a:r>
              <a:rPr lang="en-AU" altLang="en-US" sz="3200" dirty="0">
                <a:latin typeface="Times New Roman" panose="02020603050405020304" pitchFamily="18" charset="0"/>
                <a:cs typeface="Times New Roman" panose="02020603050405020304" pitchFamily="18" charset="0"/>
              </a:rPr>
              <a:t>Undirected graph</a:t>
            </a:r>
          </a:p>
          <a:p>
            <a:pPr lvl="1"/>
            <a:r>
              <a:rPr lang="en-AU" altLang="en-US" sz="3200" dirty="0">
                <a:latin typeface="Times New Roman" panose="02020603050405020304" pitchFamily="18" charset="0"/>
                <a:cs typeface="Times New Roman" panose="02020603050405020304" pitchFamily="18" charset="0"/>
              </a:rPr>
              <a:t>Simple graph</a:t>
            </a:r>
          </a:p>
          <a:p>
            <a:pPr lvl="1"/>
            <a:r>
              <a:rPr lang="en-AU" altLang="en-US" sz="3200" dirty="0">
                <a:latin typeface="Times New Roman" panose="02020603050405020304" pitchFamily="18" charset="0"/>
                <a:cs typeface="Times New Roman" panose="02020603050405020304" pitchFamily="18" charset="0"/>
              </a:rPr>
              <a:t>Weighted graph</a:t>
            </a:r>
          </a:p>
          <a:p>
            <a:pPr lvl="1"/>
            <a:r>
              <a:rPr lang="en-AU" altLang="en-US" sz="3200" dirty="0">
                <a:latin typeface="Times New Roman" panose="02020603050405020304" pitchFamily="18" charset="0"/>
                <a:cs typeface="Times New Roman" panose="02020603050405020304" pitchFamily="18" charset="0"/>
              </a:rPr>
              <a:t>Connected graph</a:t>
            </a:r>
          </a:p>
          <a:p>
            <a:pPr lvl="1"/>
            <a:r>
              <a:rPr lang="en-AU" altLang="en-US" sz="3200" dirty="0">
                <a:latin typeface="Times New Roman" panose="02020603050405020304" pitchFamily="18" charset="0"/>
                <a:cs typeface="Times New Roman" panose="02020603050405020304" pitchFamily="18" charset="0"/>
              </a:rPr>
              <a:t>Non-connected graph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75F5CD-7DED-4F27-9BD1-1AFDD2B6AB82}"/>
              </a:ext>
            </a:extLst>
          </p:cNvPr>
          <p:cNvSpPr>
            <a:spLocks noGrp="1" noChangeArrowheads="1"/>
          </p:cNvSpPr>
          <p:nvPr>
            <p:ph type="title"/>
          </p:nvPr>
        </p:nvSpPr>
        <p:spPr/>
        <p:txBody>
          <a:bodyPr/>
          <a:lstStyle/>
          <a:p>
            <a:r>
              <a:rPr lang="en-AU" altLang="en-US" sz="4000" b="1" dirty="0">
                <a:latin typeface="Times New Roman" panose="02020603050405020304" pitchFamily="18" charset="0"/>
                <a:cs typeface="Times New Roman" panose="02020603050405020304" pitchFamily="18" charset="0"/>
              </a:rPr>
              <a:t>Classification of Data Structure</a:t>
            </a:r>
          </a:p>
        </p:txBody>
      </p:sp>
      <p:sp>
        <p:nvSpPr>
          <p:cNvPr id="11267" name="Rectangle 3">
            <a:extLst>
              <a:ext uri="{FF2B5EF4-FFF2-40B4-BE49-F238E27FC236}">
                <a16:creationId xmlns:a16="http://schemas.microsoft.com/office/drawing/2014/main" id="{7E4AA2D9-DF89-4585-9E67-346097767A50}"/>
              </a:ext>
            </a:extLst>
          </p:cNvPr>
          <p:cNvSpPr>
            <a:spLocks noGrp="1" noChangeArrowheads="1"/>
          </p:cNvSpPr>
          <p:nvPr>
            <p:ph type="body" idx="1"/>
          </p:nvPr>
        </p:nvSpPr>
        <p:spPr/>
        <p:txBody>
          <a:bodyPr/>
          <a:lstStyle/>
          <a:p>
            <a:r>
              <a:rPr lang="en-AU" altLang="en-US" dirty="0">
                <a:latin typeface="Times New Roman" panose="02020603050405020304" pitchFamily="18" charset="0"/>
                <a:cs typeface="Times New Roman" panose="02020603050405020304" pitchFamily="18" charset="0"/>
              </a:rPr>
              <a:t>Data structure are normally divided into two broad categories:</a:t>
            </a:r>
          </a:p>
          <a:p>
            <a:pPr lvl="1"/>
            <a:r>
              <a:rPr lang="en-AU" altLang="en-US" sz="3200" dirty="0">
                <a:latin typeface="Times New Roman" panose="02020603050405020304" pitchFamily="18" charset="0"/>
                <a:cs typeface="Times New Roman" panose="02020603050405020304" pitchFamily="18" charset="0"/>
              </a:rPr>
              <a:t>Primitive Data Structure</a:t>
            </a:r>
          </a:p>
          <a:p>
            <a:pPr lvl="1"/>
            <a:r>
              <a:rPr lang="en-AU" altLang="en-US" sz="3200" dirty="0">
                <a:latin typeface="Times New Roman" panose="02020603050405020304" pitchFamily="18" charset="0"/>
                <a:cs typeface="Times New Roman" panose="02020603050405020304" pitchFamily="18" charset="0"/>
              </a:rPr>
              <a:t>Non-Primitive Data Structure</a:t>
            </a:r>
          </a:p>
          <a:p>
            <a:pPr lvl="1"/>
            <a:endParaRPr lang="en-AU" altLang="en-US" sz="32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en-AU"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2B52-A7B3-44A7-9508-19344170142C}"/>
              </a:ext>
            </a:extLst>
          </p:cNvPr>
          <p:cNvSpPr>
            <a:spLocks noGrp="1"/>
          </p:cNvSpPr>
          <p:nvPr>
            <p:ph type="title"/>
          </p:nvPr>
        </p:nvSpPr>
        <p:spPr/>
        <p:txBody>
          <a:bodyPr/>
          <a:lstStyle/>
          <a:p>
            <a:r>
              <a:rPr lang="en-US" dirty="0"/>
              <a:t>Performance of Operations</a:t>
            </a:r>
          </a:p>
        </p:txBody>
      </p:sp>
      <p:sp>
        <p:nvSpPr>
          <p:cNvPr id="3" name="Content Placeholder 2">
            <a:extLst>
              <a:ext uri="{FF2B5EF4-FFF2-40B4-BE49-F238E27FC236}">
                <a16:creationId xmlns:a16="http://schemas.microsoft.com/office/drawing/2014/main" id="{8013A325-84DF-48FE-84BA-1E3D57751916}"/>
              </a:ext>
            </a:extLst>
          </p:cNvPr>
          <p:cNvSpPr>
            <a:spLocks noGrp="1"/>
          </p:cNvSpPr>
          <p:nvPr>
            <p:ph idx="1"/>
          </p:nvPr>
        </p:nvSpPr>
        <p:spPr/>
        <p:txBody>
          <a:bodyPr/>
          <a:lstStyle/>
          <a:p>
            <a:pPr eaLnBrk="1" hangingPunct="1"/>
            <a:r>
              <a:rPr lang="en-US" altLang="en-US" sz="2400" dirty="0">
                <a:latin typeface="Helvetica" panose="020B0604020202020204" pitchFamily="34" charset="0"/>
              </a:rPr>
              <a:t>Choice of data structure or algorithm can make the difference between a program running in a few seconds or many days.</a:t>
            </a:r>
          </a:p>
          <a:p>
            <a:pPr eaLnBrk="1" hangingPunct="1"/>
            <a:r>
              <a:rPr lang="en-US" altLang="en-US" sz="2400" dirty="0">
                <a:latin typeface="Helvetica" panose="020B0604020202020204" pitchFamily="34" charset="0"/>
              </a:rPr>
              <a:t>A solution is said to be </a:t>
            </a:r>
            <a:r>
              <a:rPr lang="en-US" altLang="en-US" sz="2400" u="sng" dirty="0">
                <a:latin typeface="Helvetica" panose="020B0604020202020204" pitchFamily="34" charset="0"/>
              </a:rPr>
              <a:t>efficient</a:t>
            </a:r>
            <a:r>
              <a:rPr lang="en-US" altLang="en-US" sz="2400" dirty="0">
                <a:latin typeface="Helvetica" panose="020B0604020202020204" pitchFamily="34" charset="0"/>
              </a:rPr>
              <a:t> if it solves the problem within its </a:t>
            </a:r>
            <a:r>
              <a:rPr lang="en-US" altLang="en-US" sz="2400" u="sng" dirty="0">
                <a:latin typeface="Helvetica" panose="020B0604020202020204" pitchFamily="34" charset="0"/>
              </a:rPr>
              <a:t>resource constraints</a:t>
            </a:r>
            <a:r>
              <a:rPr lang="en-US" altLang="en-US" sz="2400" dirty="0">
                <a:latin typeface="Helvetica" panose="020B0604020202020204" pitchFamily="34" charset="0"/>
              </a:rPr>
              <a:t>.</a:t>
            </a:r>
          </a:p>
          <a:p>
            <a:pPr lvl="1" eaLnBrk="1" hangingPunct="1"/>
            <a:r>
              <a:rPr lang="en-US" altLang="en-US" sz="2400" b="1" i="1" dirty="0">
                <a:latin typeface="Helvetica" panose="020B0604020202020204" pitchFamily="34" charset="0"/>
              </a:rPr>
              <a:t>Space</a:t>
            </a:r>
          </a:p>
          <a:p>
            <a:pPr lvl="1" eaLnBrk="1" hangingPunct="1"/>
            <a:r>
              <a:rPr lang="en-US" altLang="en-US" sz="2400" b="1" i="1" dirty="0">
                <a:latin typeface="Helvetica" panose="020B0604020202020204" pitchFamily="34" charset="0"/>
              </a:rPr>
              <a:t>Time</a:t>
            </a:r>
          </a:p>
          <a:p>
            <a:pPr eaLnBrk="1" hangingPunct="1"/>
            <a:r>
              <a:rPr lang="en-US" altLang="en-US" sz="2400" dirty="0">
                <a:latin typeface="Helvetica" panose="020B0604020202020204" pitchFamily="34" charset="0"/>
              </a:rPr>
              <a:t>The </a:t>
            </a:r>
            <a:r>
              <a:rPr lang="en-US" altLang="en-US" sz="2400" u="sng" dirty="0">
                <a:latin typeface="Helvetica" panose="020B0604020202020204" pitchFamily="34" charset="0"/>
              </a:rPr>
              <a:t>cost</a:t>
            </a:r>
            <a:r>
              <a:rPr lang="en-US" altLang="en-US" sz="2400" dirty="0">
                <a:latin typeface="Helvetica" panose="020B0604020202020204" pitchFamily="34" charset="0"/>
              </a:rPr>
              <a:t> of a solution is the amount of resources that the solution consumes.</a:t>
            </a:r>
          </a:p>
          <a:p>
            <a:pPr eaLnBrk="1" hangingPunct="1"/>
            <a:r>
              <a:rPr lang="en-US" altLang="en-US" sz="2400" b="1" i="1" dirty="0">
                <a:latin typeface="Helvetica" panose="020B0604020202020204" pitchFamily="34" charset="0"/>
              </a:rPr>
              <a:t>Network</a:t>
            </a:r>
            <a:r>
              <a:rPr lang="en-US" altLang="en-US" sz="2400" dirty="0">
                <a:latin typeface="Helvetica" panose="020B0604020202020204" pitchFamily="34" charset="0"/>
              </a:rPr>
              <a:t> performance</a:t>
            </a:r>
          </a:p>
          <a:p>
            <a:endParaRPr lang="en-US" dirty="0"/>
          </a:p>
        </p:txBody>
      </p:sp>
    </p:spTree>
    <p:extLst>
      <p:ext uri="{BB962C8B-B14F-4D97-AF65-F5344CB8AC3E}">
        <p14:creationId xmlns:p14="http://schemas.microsoft.com/office/powerpoint/2010/main" val="3406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C6ECB1D-2FD0-4EC9-A08E-318017BD2F6C}"/>
              </a:ext>
            </a:extLst>
          </p:cNvPr>
          <p:cNvSpPr>
            <a:spLocks noGrp="1" noChangeArrowheads="1"/>
          </p:cNvSpPr>
          <p:nvPr>
            <p:ph type="title"/>
          </p:nvPr>
        </p:nvSpPr>
        <p:spPr>
          <a:xfrm>
            <a:off x="1259632" y="764704"/>
            <a:ext cx="8226425" cy="914400"/>
          </a:xfrm>
        </p:spPr>
        <p:txBody>
          <a:bodyPr/>
          <a:lstStyle/>
          <a:p>
            <a:pPr eaLnBrk="1" hangingPunct="1"/>
            <a:r>
              <a:rPr lang="en-US" altLang="en-US" dirty="0">
                <a:latin typeface="Helvetica" panose="020B0604020202020204" pitchFamily="34" charset="0"/>
              </a:rPr>
              <a:t>Selecting a Data Structure</a:t>
            </a:r>
          </a:p>
        </p:txBody>
      </p:sp>
      <p:sp>
        <p:nvSpPr>
          <p:cNvPr id="7171" name="Rectangle 3">
            <a:extLst>
              <a:ext uri="{FF2B5EF4-FFF2-40B4-BE49-F238E27FC236}">
                <a16:creationId xmlns:a16="http://schemas.microsoft.com/office/drawing/2014/main" id="{4966B6BA-7ABF-4711-BD62-0AD824783014}"/>
              </a:ext>
            </a:extLst>
          </p:cNvPr>
          <p:cNvSpPr>
            <a:spLocks noGrp="1" noChangeArrowheads="1"/>
          </p:cNvSpPr>
          <p:nvPr>
            <p:ph type="body" idx="1"/>
          </p:nvPr>
        </p:nvSpPr>
        <p:spPr>
          <a:xfrm>
            <a:off x="899592" y="1922463"/>
            <a:ext cx="8226425" cy="4570412"/>
          </a:xfrm>
        </p:spPr>
        <p:txBody>
          <a:bodyPr/>
          <a:lstStyle/>
          <a:p>
            <a:pPr marL="533400" indent="-533400" eaLnBrk="1" hangingPunct="1">
              <a:buFontTx/>
              <a:buNone/>
            </a:pPr>
            <a:r>
              <a:rPr lang="en-US" altLang="en-US" dirty="0">
                <a:latin typeface="Helvetica" panose="020B0604020202020204" pitchFamily="34" charset="0"/>
              </a:rPr>
              <a:t>Select a data structure as follows:</a:t>
            </a:r>
          </a:p>
          <a:p>
            <a:pPr marL="533400" indent="-533400" eaLnBrk="1" hangingPunct="1">
              <a:buFontTx/>
              <a:buAutoNum type="arabicPeriod"/>
            </a:pPr>
            <a:r>
              <a:rPr lang="en-US" altLang="en-US" dirty="0">
                <a:latin typeface="Helvetica" panose="020B0604020202020204" pitchFamily="34" charset="0"/>
              </a:rPr>
              <a:t>Analyze the problem to determine the basic operations that must be supported.</a:t>
            </a:r>
          </a:p>
          <a:p>
            <a:pPr marL="533400" indent="-533400" eaLnBrk="1" hangingPunct="1">
              <a:buFontTx/>
              <a:buAutoNum type="arabicPeriod"/>
            </a:pPr>
            <a:r>
              <a:rPr lang="en-US" altLang="en-US" dirty="0">
                <a:latin typeface="Helvetica" panose="020B0604020202020204" pitchFamily="34" charset="0"/>
              </a:rPr>
              <a:t>Quantify the resource constraints for each operation.</a:t>
            </a:r>
          </a:p>
          <a:p>
            <a:pPr marL="533400" indent="-533400" eaLnBrk="1" hangingPunct="1">
              <a:buFontTx/>
              <a:buAutoNum type="arabicPeriod"/>
            </a:pPr>
            <a:r>
              <a:rPr lang="en-US" altLang="en-US" dirty="0">
                <a:latin typeface="Helvetica" panose="020B0604020202020204" pitchFamily="34" charset="0"/>
              </a:rPr>
              <a:t>Select the data structure that best meets these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7A54832-42FF-4B1A-B50A-EDF2FB076271}"/>
              </a:ext>
            </a:extLst>
          </p:cNvPr>
          <p:cNvSpPr>
            <a:spLocks noGrp="1" noChangeArrowheads="1"/>
          </p:cNvSpPr>
          <p:nvPr>
            <p:ph type="title"/>
          </p:nvPr>
        </p:nvSpPr>
        <p:spPr>
          <a:xfrm>
            <a:off x="1172175" y="692696"/>
            <a:ext cx="8226425" cy="914400"/>
          </a:xfrm>
        </p:spPr>
        <p:txBody>
          <a:bodyPr/>
          <a:lstStyle/>
          <a:p>
            <a:pPr eaLnBrk="1" hangingPunct="1"/>
            <a:r>
              <a:rPr lang="en-US" altLang="en-US" dirty="0">
                <a:latin typeface="Helvetica" panose="020B0604020202020204" pitchFamily="34" charset="0"/>
              </a:rPr>
              <a:t>Costs and Benefits</a:t>
            </a:r>
          </a:p>
        </p:txBody>
      </p:sp>
      <p:sp>
        <p:nvSpPr>
          <p:cNvPr id="8195" name="Rectangle 3">
            <a:extLst>
              <a:ext uri="{FF2B5EF4-FFF2-40B4-BE49-F238E27FC236}">
                <a16:creationId xmlns:a16="http://schemas.microsoft.com/office/drawing/2014/main" id="{A0F4601F-D985-42E4-A300-0364F912FC0B}"/>
              </a:ext>
            </a:extLst>
          </p:cNvPr>
          <p:cNvSpPr>
            <a:spLocks noGrp="1" noChangeArrowheads="1"/>
          </p:cNvSpPr>
          <p:nvPr>
            <p:ph type="body" idx="1"/>
          </p:nvPr>
        </p:nvSpPr>
        <p:spPr>
          <a:xfrm>
            <a:off x="1187624" y="1844824"/>
            <a:ext cx="8226425" cy="4570412"/>
          </a:xfrm>
        </p:spPr>
        <p:txBody>
          <a:bodyPr/>
          <a:lstStyle/>
          <a:p>
            <a:pPr eaLnBrk="1" hangingPunct="1">
              <a:buFontTx/>
              <a:buNone/>
            </a:pPr>
            <a:r>
              <a:rPr lang="en-US" altLang="en-US" dirty="0">
                <a:latin typeface="Helvetica" panose="020B0604020202020204" pitchFamily="34" charset="0"/>
              </a:rPr>
              <a:t>Each data structure has costs and benefits.</a:t>
            </a:r>
          </a:p>
          <a:p>
            <a:pPr eaLnBrk="1" hangingPunct="1">
              <a:buFontTx/>
              <a:buNone/>
            </a:pPr>
            <a:r>
              <a:rPr lang="en-US" altLang="en-US" dirty="0">
                <a:latin typeface="Helvetica" panose="020B0604020202020204" pitchFamily="34" charset="0"/>
              </a:rPr>
              <a:t>Rarely is one data structure better than another in all situations.</a:t>
            </a:r>
          </a:p>
          <a:p>
            <a:pPr eaLnBrk="1" hangingPunct="1">
              <a:buFontTx/>
              <a:buNone/>
            </a:pPr>
            <a:r>
              <a:rPr lang="en-US" altLang="en-US" dirty="0">
                <a:latin typeface="Helvetica" panose="020B0604020202020204" pitchFamily="34" charset="0"/>
              </a:rPr>
              <a:t>Any data structure requires:</a:t>
            </a:r>
          </a:p>
          <a:p>
            <a:pPr lvl="1" eaLnBrk="1" hangingPunct="1"/>
            <a:r>
              <a:rPr lang="en-US" altLang="en-US" dirty="0">
                <a:latin typeface="Helvetica" panose="020B0604020202020204" pitchFamily="34" charset="0"/>
              </a:rPr>
              <a:t>space for each data item it stores,</a:t>
            </a:r>
          </a:p>
          <a:p>
            <a:pPr lvl="1" eaLnBrk="1" hangingPunct="1"/>
            <a:r>
              <a:rPr lang="en-US" altLang="en-US" dirty="0">
                <a:latin typeface="Helvetica" panose="020B0604020202020204" pitchFamily="34" charset="0"/>
              </a:rPr>
              <a:t>time to perform each basic operation,</a:t>
            </a:r>
          </a:p>
          <a:p>
            <a:pPr lvl="1" eaLnBrk="1" hangingPunct="1"/>
            <a:r>
              <a:rPr lang="en-US" altLang="en-US" dirty="0">
                <a:latin typeface="Helvetica" panose="020B0604020202020204" pitchFamily="34" charset="0"/>
              </a:rPr>
              <a:t>programming effort.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8F113A-9EFA-434A-877E-DED471D8F0A9}"/>
              </a:ext>
            </a:extLst>
          </p:cNvPr>
          <p:cNvSpPr>
            <a:spLocks noGrp="1" noChangeArrowheads="1"/>
          </p:cNvSpPr>
          <p:nvPr>
            <p:ph type="title"/>
          </p:nvPr>
        </p:nvSpPr>
        <p:spPr>
          <a:xfrm>
            <a:off x="1115616" y="764704"/>
            <a:ext cx="8382000" cy="914400"/>
          </a:xfrm>
        </p:spPr>
        <p:txBody>
          <a:bodyPr/>
          <a:lstStyle/>
          <a:p>
            <a:pPr eaLnBrk="1" hangingPunct="1"/>
            <a:r>
              <a:rPr lang="en-US" altLang="en-US" dirty="0">
                <a:latin typeface="Helvetica" panose="020B0604020202020204" pitchFamily="34" charset="0"/>
              </a:rPr>
              <a:t>Costs and Benefits (</a:t>
            </a:r>
            <a:r>
              <a:rPr lang="en-US" altLang="en-US" dirty="0" err="1">
                <a:latin typeface="Helvetica" panose="020B0604020202020204" pitchFamily="34" charset="0"/>
              </a:rPr>
              <a:t>cont</a:t>
            </a:r>
            <a:r>
              <a:rPr lang="en-US" altLang="en-US" dirty="0">
                <a:latin typeface="Helvetica" panose="020B0604020202020204" pitchFamily="34" charset="0"/>
              </a:rPr>
              <a:t>)</a:t>
            </a:r>
          </a:p>
        </p:txBody>
      </p:sp>
      <p:sp>
        <p:nvSpPr>
          <p:cNvPr id="9219" name="Rectangle 3">
            <a:extLst>
              <a:ext uri="{FF2B5EF4-FFF2-40B4-BE49-F238E27FC236}">
                <a16:creationId xmlns:a16="http://schemas.microsoft.com/office/drawing/2014/main" id="{1692AC45-F0A5-416C-A8B3-1E5D7E5E86CC}"/>
              </a:ext>
            </a:extLst>
          </p:cNvPr>
          <p:cNvSpPr>
            <a:spLocks noGrp="1" noChangeArrowheads="1"/>
          </p:cNvSpPr>
          <p:nvPr>
            <p:ph type="body" idx="1"/>
          </p:nvPr>
        </p:nvSpPr>
        <p:spPr>
          <a:xfrm>
            <a:off x="1043608" y="1922004"/>
            <a:ext cx="8226425" cy="4570412"/>
          </a:xfrm>
        </p:spPr>
        <p:txBody>
          <a:bodyPr/>
          <a:lstStyle/>
          <a:p>
            <a:pPr eaLnBrk="1" hangingPunct="1">
              <a:lnSpc>
                <a:spcPct val="90000"/>
              </a:lnSpc>
              <a:buFontTx/>
              <a:buNone/>
            </a:pPr>
            <a:r>
              <a:rPr lang="en-US" altLang="en-US" dirty="0">
                <a:latin typeface="Helvetica" panose="020B0604020202020204" pitchFamily="34" charset="0"/>
              </a:rPr>
              <a:t>Each problem has constraints on available space and time.</a:t>
            </a:r>
          </a:p>
          <a:p>
            <a:pPr eaLnBrk="1" hangingPunct="1">
              <a:lnSpc>
                <a:spcPct val="90000"/>
              </a:lnSpc>
              <a:buFontTx/>
              <a:buNone/>
            </a:pPr>
            <a:r>
              <a:rPr lang="en-US" altLang="en-US" dirty="0">
                <a:latin typeface="Helvetica" panose="020B0604020202020204" pitchFamily="34" charset="0"/>
              </a:rPr>
              <a:t>Only after a careful analysis of problem characteristics can we know the best data structure for the task.</a:t>
            </a:r>
          </a:p>
          <a:p>
            <a:pPr eaLnBrk="1" hangingPunct="1">
              <a:lnSpc>
                <a:spcPct val="90000"/>
              </a:lnSpc>
              <a:buFontTx/>
              <a:buNone/>
            </a:pPr>
            <a:r>
              <a:rPr lang="en-US" altLang="en-US" dirty="0">
                <a:latin typeface="Helvetica" panose="020B0604020202020204" pitchFamily="34" charset="0"/>
              </a:rPr>
              <a:t>Bank example:</a:t>
            </a:r>
          </a:p>
          <a:p>
            <a:pPr lvl="1" eaLnBrk="1" hangingPunct="1">
              <a:lnSpc>
                <a:spcPct val="80000"/>
              </a:lnSpc>
            </a:pPr>
            <a:r>
              <a:rPr lang="en-US" altLang="en-US" dirty="0">
                <a:latin typeface="Helvetica" panose="020B0604020202020204" pitchFamily="34" charset="0"/>
              </a:rPr>
              <a:t>Start account: a few minutes</a:t>
            </a:r>
          </a:p>
          <a:p>
            <a:pPr lvl="1" eaLnBrk="1" hangingPunct="1">
              <a:lnSpc>
                <a:spcPct val="80000"/>
              </a:lnSpc>
            </a:pPr>
            <a:r>
              <a:rPr lang="en-US" altLang="en-US" dirty="0">
                <a:latin typeface="Helvetica" panose="020B0604020202020204" pitchFamily="34" charset="0"/>
              </a:rPr>
              <a:t>Transactions: a few seconds</a:t>
            </a:r>
          </a:p>
          <a:p>
            <a:pPr lvl="1" eaLnBrk="1" hangingPunct="1">
              <a:lnSpc>
                <a:spcPct val="80000"/>
              </a:lnSpc>
            </a:pPr>
            <a:r>
              <a:rPr lang="en-US" altLang="en-US" dirty="0">
                <a:latin typeface="Helvetica" panose="020B0604020202020204" pitchFamily="34" charset="0"/>
              </a:rPr>
              <a:t>Close account: overnight</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340</TotalTime>
  <Words>2262</Words>
  <Application>Microsoft Office PowerPoint</Application>
  <PresentationFormat>On-screen Show (4:3)</PresentationFormat>
  <Paragraphs>308</Paragraphs>
  <Slides>49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Courier New</vt:lpstr>
      <vt:lpstr>Helvetica</vt:lpstr>
      <vt:lpstr>Tahoma</vt:lpstr>
      <vt:lpstr>Times New Roman</vt:lpstr>
      <vt:lpstr>Wingdings</vt:lpstr>
      <vt:lpstr>Blends</vt:lpstr>
      <vt:lpstr>Introduction  to  Data Structures</vt:lpstr>
      <vt:lpstr>Definition</vt:lpstr>
      <vt:lpstr>Introduction</vt:lpstr>
      <vt:lpstr>Introduction</vt:lpstr>
      <vt:lpstr>Classification of Data Structure</vt:lpstr>
      <vt:lpstr>Performance of Operations</vt:lpstr>
      <vt:lpstr>Selecting a Data Structure</vt:lpstr>
      <vt:lpstr>Costs and Benefits</vt:lpstr>
      <vt:lpstr>Costs and Benefits (cont)</vt:lpstr>
      <vt:lpstr>Some Questions to Ask</vt:lpstr>
      <vt:lpstr>Classification of Data Structure</vt:lpstr>
      <vt:lpstr>Classification of Data Structure</vt:lpstr>
      <vt:lpstr>Primitive Data Structure</vt:lpstr>
      <vt:lpstr>Non-Primitive Data Structure</vt:lpstr>
      <vt:lpstr>Non-Primitive Data Structure</vt:lpstr>
      <vt:lpstr>Non-Primitive Data Structure</vt:lpstr>
      <vt:lpstr>Different between them</vt:lpstr>
      <vt:lpstr>Abstract Data Types</vt:lpstr>
      <vt:lpstr>Data Structure</vt:lpstr>
      <vt:lpstr>Metaphors</vt:lpstr>
      <vt:lpstr>Logical vs. Physical Form</vt:lpstr>
      <vt:lpstr>PowerPoint Presentation</vt:lpstr>
      <vt:lpstr>Example 1.8</vt:lpstr>
      <vt:lpstr>PowerPoint Presentation</vt:lpstr>
      <vt:lpstr>Description of various Data Structures : Arrays</vt:lpstr>
      <vt:lpstr>Arrays</vt:lpstr>
      <vt:lpstr>Arrays</vt:lpstr>
      <vt:lpstr>Arrays</vt:lpstr>
      <vt:lpstr>Arrays</vt:lpstr>
      <vt:lpstr>Arrays</vt:lpstr>
      <vt:lpstr>Arrays</vt:lpstr>
      <vt:lpstr>Arrays</vt:lpstr>
      <vt:lpstr>Lists</vt:lpstr>
      <vt:lpstr>Lists</vt:lpstr>
      <vt:lpstr>Lists</vt:lpstr>
      <vt:lpstr>Stack</vt:lpstr>
      <vt:lpstr>Stack</vt:lpstr>
      <vt:lpstr>Stack</vt:lpstr>
      <vt:lpstr>Stack</vt:lpstr>
      <vt:lpstr>Queue</vt:lpstr>
      <vt:lpstr>Queue</vt:lpstr>
      <vt:lpstr>Queue</vt:lpstr>
      <vt:lpstr>Trees</vt:lpstr>
      <vt:lpstr>Trees</vt:lpstr>
      <vt:lpstr>Trees</vt:lpstr>
      <vt:lpstr>Graph</vt:lpstr>
      <vt:lpstr>Graph</vt:lpstr>
      <vt:lpstr>Graph</vt:lpstr>
      <vt:lpstr>Graph</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swetu</dc:creator>
  <cp:lastModifiedBy>Ren Shan</cp:lastModifiedBy>
  <cp:revision>153</cp:revision>
  <dcterms:created xsi:type="dcterms:W3CDTF">2010-02-01T11:02:31Z</dcterms:created>
  <dcterms:modified xsi:type="dcterms:W3CDTF">2020-06-17T00:55:35Z</dcterms:modified>
</cp:coreProperties>
</file>