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60" r:id="rId6"/>
    <p:sldId id="258" r:id="rId7"/>
    <p:sldId id="257" r:id="rId8"/>
    <p:sldId id="267" r:id="rId9"/>
    <p:sldId id="261" r:id="rId10"/>
    <p:sldId id="269" r:id="rId11"/>
    <p:sldId id="270" r:id="rId12"/>
    <p:sldId id="268" r:id="rId13"/>
    <p:sldId id="271" r:id="rId14"/>
    <p:sldId id="272" r:id="rId15"/>
    <p:sldId id="273" r:id="rId16"/>
    <p:sldId id="274" r:id="rId17"/>
    <p:sldId id="275" r:id="rId18"/>
    <p:sldId id="262" r:id="rId19"/>
    <p:sldId id="263" r:id="rId20"/>
    <p:sldId id="276" r:id="rId21"/>
    <p:sldId id="264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43" autoAdjust="0"/>
  </p:normalViewPr>
  <p:slideViewPr>
    <p:cSldViewPr snapToGrid="0">
      <p:cViewPr>
        <p:scale>
          <a:sx n="70" d="100"/>
          <a:sy n="70" d="100"/>
        </p:scale>
        <p:origin x="13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 smtClean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 smtClean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 smtClean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Measures </a:t>
            </a:r>
            <a:r>
              <a:rPr lang="en-US" sz="2800" dirty="0"/>
              <a:t>of Spread </a:t>
            </a:r>
            <a:r>
              <a:rPr lang="en-US" sz="2800" dirty="0" smtClean="0"/>
              <a:t>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 smtClean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 smtClean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 smtClean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 smtClean="0"/>
              <a:t>Standard Deviation</a:t>
            </a:r>
            <a:endParaRPr lang="en-US" sz="26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Information </a:t>
            </a:r>
            <a:r>
              <a:rPr lang="en-US" sz="2800" dirty="0"/>
              <a:t>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</a:t>
            </a:r>
            <a:r>
              <a:rPr lang="en-US" sz="3200" dirty="0"/>
              <a:t>: Descriptive </a:t>
            </a:r>
            <a:r>
              <a:rPr lang="en-US" sz="3200" dirty="0" smtClean="0"/>
              <a:t>Statistics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Information Gain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</a:t>
            </a:r>
            <a:r>
              <a:rPr lang="en-US" sz="3200" dirty="0"/>
              <a:t>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</a:t>
            </a:r>
            <a:r>
              <a:rPr lang="en-US" sz="3200" dirty="0"/>
              <a:t>: Confusion Matrix 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Types </a:t>
            </a:r>
            <a:r>
              <a:rPr lang="en-US" sz="3600" dirty="0"/>
              <a:t>of </a:t>
            </a:r>
            <a:r>
              <a:rPr lang="en-US" sz="3600" dirty="0" smtClean="0"/>
              <a:t>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Probability </a:t>
            </a:r>
            <a:r>
              <a:rPr lang="en-US" sz="3600" dirty="0"/>
              <a:t>of </a:t>
            </a:r>
            <a:r>
              <a:rPr lang="en-US" sz="3600" dirty="0" smtClean="0"/>
              <a:t>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Types </a:t>
            </a:r>
            <a:r>
              <a:rPr lang="en-US" sz="3600" dirty="0"/>
              <a:t>of </a:t>
            </a:r>
            <a:r>
              <a:rPr lang="en-US" sz="3600" dirty="0" smtClean="0"/>
              <a:t>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Use-Case </a:t>
            </a:r>
            <a:endParaRPr lang="en-US" sz="3600" dirty="0"/>
          </a:p>
          <a:p>
            <a:pPr lvl="1" algn="l"/>
            <a:r>
              <a:rPr lang="en-US" sz="3600" dirty="0" smtClean="0"/>
              <a:t>	Bayes </a:t>
            </a:r>
            <a:r>
              <a:rPr lang="en-US" sz="3600" dirty="0"/>
              <a:t>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</a:t>
            </a:r>
            <a:r>
              <a:rPr lang="en-US" sz="3200" dirty="0"/>
              <a:t>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Point Estimation 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Interval Estimate 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Margin of Error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</a:t>
            </a:r>
            <a:r>
              <a:rPr lang="en-US" sz="3200" dirty="0"/>
              <a:t>: Inferential </a:t>
            </a:r>
            <a:r>
              <a:rPr lang="en-US" sz="3200" dirty="0" smtClean="0"/>
              <a:t>Statistics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 smtClean="0"/>
              <a:t> </a:t>
            </a:r>
            <a:endParaRPr lang="en-US" sz="6200" dirty="0"/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</a:t>
            </a:r>
            <a:r>
              <a:rPr lang="en-US" sz="3200" dirty="0"/>
              <a:t>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/>
              <a:t>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/>
              <a:t>Linear </a:t>
            </a:r>
            <a:r>
              <a:rPr lang="en-US" sz="3300" dirty="0"/>
              <a:t>vs Logistic </a:t>
            </a:r>
            <a:r>
              <a:rPr lang="en-US" sz="3300" dirty="0" smtClean="0"/>
              <a:t>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/>
              <a:t>Understanding </a:t>
            </a:r>
            <a:r>
              <a:rPr lang="en-US" sz="3300" dirty="0"/>
              <a:t>Linear Regression </a:t>
            </a:r>
            <a:r>
              <a:rPr lang="en-US" sz="3300" dirty="0" smtClean="0"/>
              <a:t>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/>
              <a:t>Logistic </a:t>
            </a:r>
            <a:r>
              <a:rPr lang="en-US" sz="3300" dirty="0"/>
              <a:t>Regression </a:t>
            </a:r>
            <a:r>
              <a:rPr lang="en-US" sz="3300" dirty="0" smtClean="0"/>
              <a:t>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/>
              <a:t>Titanic </a:t>
            </a:r>
            <a:r>
              <a:rPr lang="en-US" sz="3300" dirty="0"/>
              <a:t>Data </a:t>
            </a:r>
            <a:r>
              <a:rPr lang="en-US" sz="3300" dirty="0" smtClean="0"/>
              <a:t>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 smtClean="0"/>
              <a:t>Decision </a:t>
            </a:r>
            <a:r>
              <a:rPr lang="en-US" sz="3300" dirty="0"/>
              <a:t>Tree </a:t>
            </a:r>
          </a:p>
          <a:p>
            <a:pPr algn="l"/>
            <a:r>
              <a:rPr lang="en-US" sz="6200" dirty="0" smtClean="0"/>
              <a:t> </a:t>
            </a:r>
            <a:endParaRPr lang="en-US" sz="62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Class-3</a:t>
            </a:r>
            <a:r>
              <a:rPr lang="en-US" sz="3200" dirty="0"/>
              <a:t>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</a:t>
            </a:r>
            <a:r>
              <a:rPr lang="en-US" sz="3200" dirty="0"/>
              <a:t>is Classification?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Types of Classification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Terminologies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Entropy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Credit Risk Detection Use-case</a:t>
            </a:r>
            <a:r>
              <a:rPr lang="en-US" sz="33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Class-3</a:t>
            </a:r>
            <a:r>
              <a:rPr lang="en-US" sz="3200" dirty="0"/>
              <a:t>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algn="l"/>
            <a:r>
              <a:rPr lang="en-US" sz="6200" dirty="0"/>
              <a:t>Types of Clustering </a:t>
            </a:r>
          </a:p>
          <a:p>
            <a:pPr algn="l"/>
            <a:r>
              <a:rPr lang="en-US" sz="6200" dirty="0"/>
              <a:t>K-Means Clustering </a:t>
            </a:r>
          </a:p>
          <a:p>
            <a:pPr algn="l"/>
            <a:r>
              <a:rPr lang="en-US" sz="6200" dirty="0"/>
              <a:t>K-Means Working </a:t>
            </a:r>
          </a:p>
          <a:p>
            <a:pPr algn="l"/>
            <a:r>
              <a:rPr lang="en-US" sz="6200" dirty="0"/>
              <a:t>Pros &amp; Cons of K-Means Clustering </a:t>
            </a:r>
          </a:p>
          <a:p>
            <a:pPr algn="l"/>
            <a:r>
              <a:rPr lang="en-US" sz="62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algn="l"/>
            <a:r>
              <a:rPr lang="en-US" sz="6200" dirty="0"/>
              <a:t>Association Rule Mining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Demo </a:t>
            </a:r>
          </a:p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r="3557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  <a:p>
            <a:pPr algn="l"/>
            <a:r>
              <a:rPr lang="en-US" sz="6200" dirty="0"/>
              <a:t>Who is a ML Engineer? </a:t>
            </a:r>
          </a:p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 dirty="0"/>
              <a:t>Machine Learning Interview Questions</a:t>
            </a:r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</a:t>
            </a:r>
            <a:r>
              <a:rPr lang="en-US" sz="3200" dirty="0" smtClean="0"/>
              <a:t>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Anomaly Detection Algorithm</a:t>
            </a:r>
          </a:p>
          <a:p>
            <a:pPr lvl="1" algn="l"/>
            <a:r>
              <a:rPr lang="en-US" sz="2800" dirty="0" smtClean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 smtClean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 smtClean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Clustering Algorithm</a:t>
            </a:r>
          </a:p>
          <a:p>
            <a:pPr algn="l"/>
            <a:r>
              <a:rPr lang="en-US" sz="2800" dirty="0" smtClean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 smtClean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 smtClean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Regression Algorithm</a:t>
            </a:r>
          </a:p>
          <a:p>
            <a:pPr algn="l"/>
            <a:r>
              <a:rPr lang="en-US" sz="2800" dirty="0" smtClean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 smtClean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 smtClean="0"/>
              <a:t>Is it going to rain tomorrow?</a:t>
            </a:r>
          </a:p>
          <a:p>
            <a:pPr algn="l"/>
            <a:endParaRPr lang="en-US" sz="4600" dirty="0" smtClean="0"/>
          </a:p>
          <a:p>
            <a:pPr algn="l"/>
            <a:endParaRPr lang="en-US" sz="4600" dirty="0"/>
          </a:p>
          <a:p>
            <a:pPr algn="l"/>
            <a:endParaRPr lang="en-US" sz="4600" dirty="0" smtClean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 smtClean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 smtClean="0"/>
              <a:t>“Data refers to facts and statistics collected together for reference or analysis”</a:t>
            </a:r>
            <a:endParaRPr lang="en-US" sz="2000" i="1" dirty="0" smtClean="0"/>
          </a:p>
          <a:p>
            <a:pPr algn="l"/>
            <a:endParaRPr lang="en-US" sz="3600" dirty="0" smtClean="0"/>
          </a:p>
          <a:p>
            <a:pPr algn="l"/>
            <a:r>
              <a:rPr lang="en-US" sz="3600" dirty="0" smtClean="0"/>
              <a:t>Categories </a:t>
            </a:r>
            <a:r>
              <a:rPr lang="en-US" sz="3600" dirty="0"/>
              <a:t>of </a:t>
            </a:r>
            <a:r>
              <a:rPr lang="en-US" sz="3600" dirty="0" smtClean="0"/>
              <a:t>Data</a:t>
            </a:r>
            <a:endParaRPr lang="en-US" sz="3600" dirty="0" smtClean="0"/>
          </a:p>
          <a:p>
            <a:pPr algn="l"/>
            <a:r>
              <a:rPr lang="en-US" sz="3600" dirty="0"/>
              <a:t>	</a:t>
            </a:r>
            <a:r>
              <a:rPr lang="en-US" sz="3600" dirty="0" smtClean="0"/>
              <a:t>Qualitative Data </a:t>
            </a:r>
          </a:p>
          <a:p>
            <a:pPr algn="l"/>
            <a:r>
              <a:rPr lang="en-US" sz="3600" dirty="0"/>
              <a:t>	</a:t>
            </a:r>
            <a:r>
              <a:rPr lang="en-US" sz="3600" dirty="0" smtClean="0"/>
              <a:t>	Nominal Data vs. Ordinal Data</a:t>
            </a:r>
          </a:p>
          <a:p>
            <a:pPr algn="l"/>
            <a:r>
              <a:rPr lang="en-US" sz="3600" dirty="0"/>
              <a:t>	</a:t>
            </a:r>
            <a:r>
              <a:rPr lang="en-US" sz="3600" dirty="0" smtClean="0"/>
              <a:t>Quantitative Data</a:t>
            </a:r>
          </a:p>
          <a:p>
            <a:pPr algn="l"/>
            <a:r>
              <a:rPr lang="en-US" sz="3600" dirty="0"/>
              <a:t>	</a:t>
            </a:r>
            <a:r>
              <a:rPr lang="en-US" sz="3600" dirty="0" smtClean="0"/>
              <a:t>	Discrete Data vs. Continuous Data</a:t>
            </a:r>
            <a:r>
              <a:rPr lang="en-US" sz="3600" dirty="0"/>
              <a:t>	</a:t>
            </a:r>
            <a:endParaRPr lang="en-US" sz="3600" dirty="0" smtClean="0"/>
          </a:p>
          <a:p>
            <a:pPr algn="l"/>
            <a:r>
              <a:rPr lang="en-US" sz="3600" dirty="0" smtClean="0"/>
              <a:t>What is Statistics</a:t>
            </a:r>
          </a:p>
          <a:p>
            <a:pPr algn="l"/>
            <a:r>
              <a:rPr lang="en-US" sz="3600" dirty="0" smtClean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600" dirty="0" smtClean="0"/>
              <a:t>Measure of Central tendency</a:t>
            </a:r>
          </a:p>
          <a:p>
            <a:pPr algn="l"/>
            <a:r>
              <a:rPr lang="en-US" sz="3600" dirty="0"/>
              <a:t>	</a:t>
            </a:r>
            <a:r>
              <a:rPr lang="en-US" sz="3600" dirty="0" smtClean="0"/>
              <a:t>Measure of </a:t>
            </a:r>
            <a:r>
              <a:rPr lang="en-US" sz="3600" dirty="0" err="1" smtClean="0"/>
              <a:t>Variablitity</a:t>
            </a:r>
            <a:r>
              <a:rPr lang="en-US" sz="3600" dirty="0" smtClean="0"/>
              <a:t> (spread) </a:t>
            </a:r>
          </a:p>
          <a:p>
            <a:pPr algn="l"/>
            <a:r>
              <a:rPr lang="en-US" sz="3600" dirty="0"/>
              <a:t>	</a:t>
            </a:r>
            <a:r>
              <a:rPr lang="en-US" sz="3600" dirty="0" smtClean="0"/>
              <a:t>Maximum, Average, Minimum, 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Class-2: Statistics &amp; Probability for ML - Intro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 smtClean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  <a:endParaRPr lang="en-US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Class-2: Statistics &amp; Probability for ML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</a:t>
            </a:r>
            <a:r>
              <a:rPr lang="en-US" sz="2800" dirty="0" smtClean="0"/>
              <a:t>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</a:t>
            </a:r>
            <a:r>
              <a:rPr lang="en-US" sz="2800" dirty="0" smtClean="0"/>
              <a:t>Large Medium Small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Class-2</a:t>
            </a:r>
            <a:r>
              <a:rPr lang="en-US" sz="3200" dirty="0"/>
              <a:t>: Types of </a:t>
            </a:r>
            <a:r>
              <a:rPr lang="en-US" sz="3200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2D31F3-7864-444C-82A7-D6387F098876}">
  <ds:schemaRefs>
    <ds:schemaRef ds:uri="d97dfd74-0758-4aac-b7c3-4f13d10397e8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851bce1a-01c5-49d9-967d-64af5945ebe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588</Words>
  <Application>Microsoft Office PowerPoint</Application>
  <PresentationFormat>Widescreen</PresentationFormat>
  <Paragraphs>166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Ren Shan</dc:creator>
  <cp:lastModifiedBy>Shan, Ren TPF</cp:lastModifiedBy>
  <cp:revision>16</cp:revision>
  <dcterms:created xsi:type="dcterms:W3CDTF">2020-06-07T14:07:51Z</dcterms:created>
  <dcterms:modified xsi:type="dcterms:W3CDTF">2020-06-08T02:54:50Z</dcterms:modified>
</cp:coreProperties>
</file>