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E0B-0122-481F-B72C-7EECEE97C7D9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50E8FD8-FFC8-404D-802B-DAD2AF02E5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45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E0B-0122-481F-B72C-7EECEE97C7D9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0E8FD8-FFC8-404D-802B-DAD2AF02E5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89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E0B-0122-481F-B72C-7EECEE97C7D9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0E8FD8-FFC8-404D-802B-DAD2AF02E58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97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E0B-0122-481F-B72C-7EECEE97C7D9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0E8FD8-FFC8-404D-802B-DAD2AF02E5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546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E0B-0122-481F-B72C-7EECEE97C7D9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0E8FD8-FFC8-404D-802B-DAD2AF02E58F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3931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E0B-0122-481F-B72C-7EECEE97C7D9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0E8FD8-FFC8-404D-802B-DAD2AF02E5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038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E0B-0122-481F-B72C-7EECEE97C7D9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8FD8-FFC8-404D-802B-DAD2AF02E5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205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E0B-0122-481F-B72C-7EECEE97C7D9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8FD8-FFC8-404D-802B-DAD2AF02E5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70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E0B-0122-481F-B72C-7EECEE97C7D9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8FD8-FFC8-404D-802B-DAD2AF02E5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14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E0B-0122-481F-B72C-7EECEE97C7D9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0E8FD8-FFC8-404D-802B-DAD2AF02E5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36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E0B-0122-481F-B72C-7EECEE97C7D9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0E8FD8-FFC8-404D-802B-DAD2AF02E5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95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E0B-0122-481F-B72C-7EECEE97C7D9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0E8FD8-FFC8-404D-802B-DAD2AF02E5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00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E0B-0122-481F-B72C-7EECEE97C7D9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8FD8-FFC8-404D-802B-DAD2AF02E5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77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E0B-0122-481F-B72C-7EECEE97C7D9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8FD8-FFC8-404D-802B-DAD2AF02E5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57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E0B-0122-481F-B72C-7EECEE97C7D9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8FD8-FFC8-404D-802B-DAD2AF02E5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40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CE0B-0122-481F-B72C-7EECEE97C7D9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0E8FD8-FFC8-404D-802B-DAD2AF02E5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78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7CE0B-0122-481F-B72C-7EECEE97C7D9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50E8FD8-FFC8-404D-802B-DAD2AF02E5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68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ShoppingList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выполнен </a:t>
            </a:r>
            <a:r>
              <a:rPr lang="ru-RU" dirty="0" err="1" smtClean="0"/>
              <a:t>Гараевым</a:t>
            </a:r>
            <a:r>
              <a:rPr lang="ru-RU" dirty="0" smtClean="0"/>
              <a:t> </a:t>
            </a:r>
            <a:r>
              <a:rPr lang="ru-RU" dirty="0" err="1" smtClean="0"/>
              <a:t>Камилем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05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675" y="1676400"/>
            <a:ext cx="7381875" cy="805823"/>
          </a:xfrm>
        </p:spPr>
        <p:txBody>
          <a:bodyPr>
            <a:normAutofit/>
          </a:bodyPr>
          <a:lstStyle/>
          <a:p>
            <a:r>
              <a:rPr lang="ru-RU" dirty="0" smtClean="0"/>
              <a:t>Я создал простое веб-приложение и бота к нему, чтобы решить одну из каждодневных задач.</a:t>
            </a:r>
            <a:endParaRPr lang="ru-RU" dirty="0"/>
          </a:p>
        </p:txBody>
      </p:sp>
      <p:pic>
        <p:nvPicPr>
          <p:cNvPr id="1026" name="Picture 2" descr="https://im0-tub-ru.yandex.net/i?id=7b5408384afe6d677d78d048f76c775f-l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516" y="2714625"/>
            <a:ext cx="6855684" cy="373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24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Весь проект состоит из 2 частей: сайта и бота.</a:t>
            </a:r>
          </a:p>
          <a:p>
            <a:r>
              <a:rPr lang="ru-RU" dirty="0" smtClean="0"/>
              <a:t>Сайт основан на </a:t>
            </a:r>
            <a:r>
              <a:rPr lang="ru-RU" dirty="0" err="1" smtClean="0"/>
              <a:t>микрофреймворке</a:t>
            </a:r>
            <a:r>
              <a:rPr lang="ru-RU" dirty="0" smtClean="0"/>
              <a:t> </a:t>
            </a:r>
            <a:r>
              <a:rPr lang="en-US" dirty="0" smtClean="0"/>
              <a:t>Flask. </a:t>
            </a:r>
            <a:r>
              <a:rPr lang="ru-RU" dirty="0" smtClean="0"/>
              <a:t>Содержит 6</a:t>
            </a:r>
            <a:r>
              <a:rPr lang="en-US" dirty="0" smtClean="0"/>
              <a:t> html </a:t>
            </a:r>
            <a:r>
              <a:rPr lang="ru-RU" dirty="0" smtClean="0"/>
              <a:t>страниц, 200 строк основного кода.</a:t>
            </a:r>
          </a:p>
          <a:p>
            <a:r>
              <a:rPr lang="ru-RU" dirty="0" smtClean="0"/>
              <a:t>Бот реализован с помощью библиотеки </a:t>
            </a:r>
            <a:r>
              <a:rPr lang="en-US" b="1" dirty="0"/>
              <a:t>Telegram</a:t>
            </a:r>
            <a:r>
              <a:rPr lang="en-US" dirty="0"/>
              <a:t> </a:t>
            </a:r>
            <a:r>
              <a:rPr lang="en-US" b="1" dirty="0"/>
              <a:t>Bot</a:t>
            </a:r>
            <a:r>
              <a:rPr lang="en-US" dirty="0"/>
              <a:t> </a:t>
            </a:r>
            <a:r>
              <a:rPr lang="en-US" b="1" dirty="0" smtClean="0"/>
              <a:t>API</a:t>
            </a:r>
            <a:r>
              <a:rPr lang="ru-RU" dirty="0" smtClean="0">
                <a:solidFill>
                  <a:schemeClr val="tx1"/>
                </a:solidFill>
              </a:rPr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73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получился простым и </a:t>
            </a:r>
            <a:r>
              <a:rPr lang="ru-RU" smtClean="0"/>
              <a:t>не громоздким, </a:t>
            </a:r>
            <a:r>
              <a:rPr lang="ru-RU" dirty="0" smtClean="0"/>
              <a:t>имеет большой потенциал для улучшения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341740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1126</TotalTime>
  <Words>76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Легкий дым</vt:lpstr>
      <vt:lpstr>ShoppingList</vt:lpstr>
      <vt:lpstr>Идея проекта</vt:lpstr>
      <vt:lpstr>Структура проекта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ShoppingList</dc:title>
  <dc:creator>Kamil</dc:creator>
  <cp:lastModifiedBy>Kamil</cp:lastModifiedBy>
  <cp:revision>2</cp:revision>
  <dcterms:created xsi:type="dcterms:W3CDTF">2020-05-09T12:27:09Z</dcterms:created>
  <dcterms:modified xsi:type="dcterms:W3CDTF">2020-05-10T07:13:57Z</dcterms:modified>
</cp:coreProperties>
</file>