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54F3E1-B006-EFEE-8FA8-3507F97A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3E702E-D2EA-C4FB-0125-CDEB1C8E0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C0196-8C21-5A0A-E68E-F1C89994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84918A-FFDD-5A48-E872-6AE26B28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2B4D1-D410-574A-DF16-B3FC4533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3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C36EDA-291A-06D4-6D94-8D3CACFE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8CE8BB-E4D5-1806-2041-799967737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5C7F1C-9D0A-4505-960E-20F979C7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15EFB0-C26A-71F3-2ADF-E16F9C1E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D65FD-A319-033C-C455-4BB69FA2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6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A7A325-5806-824E-37F7-B43CBDE49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FCC8AE-16D0-C8E5-87CC-1C943ED0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A5448-F9A1-CD3B-E857-9AFD926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FA298-896D-4AA9-72E7-775F570B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C058C-869E-D6AE-B91F-AE0146C9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19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6096A-1CE9-9FFD-61BB-49F60E23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64A6D-E402-6089-742D-8098494A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D57FF7-5C9C-E06D-B026-63540DDE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5A73DF-7915-1DE2-15FD-84B7DE31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C62AD-A60B-4D04-2E11-2D52761E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03433-D027-0AC2-222B-7FA5AAE6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870D9-4D85-0C3D-FA33-15C48E01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D776B8-F8C9-CDDC-90B7-B004A23E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420281-37D1-587C-3E71-DDCCF74F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EE76DC-551D-174C-CAC8-8ED89E5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38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6A29D-3288-E06A-B95B-846B1CAF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95AE5-025F-4F04-103E-A14B97B2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9CB50C-D9BC-1945-4E33-D04138032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76D5D6-C589-0F11-B0C7-9FC601FC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E8251A-3042-E362-D914-9BAC4A66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9F261F-178E-D7CF-16B6-4A538272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30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A7B735-50B3-C618-230B-E23976F5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2029B5-C803-9FE7-03FF-68F6CC56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A2A048-01FA-47A5-A053-59ABBFD4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CFA352-7BBF-A363-DD69-E7DDD127E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8A2A41-69A2-0126-9BBC-78435F1F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198A1F-EFFB-55C2-6A45-4800F441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0AA2CB-6EDC-B4D2-8473-D4DF31F2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A9B6AC-61D5-1D3D-38D9-785C8FDE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2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9BFD2-CDE3-08EE-2F93-3CDDAF09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4D3FDA-A1FB-7838-EACE-38D48D0C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EE9B2F-2148-793F-FBDD-D2CC742A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4D6546-6D08-C169-FFD7-F07E3C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20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F20A1E5-0F97-D72B-3212-B15E244E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A3EC7F-522C-CC60-90DB-86675241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008A3D-6CFF-1EF2-6147-71C6C9BA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7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15CAF-E550-F513-8A95-C1A5D595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4BC663-E21C-CE69-C3FD-242D5221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B42FFA-1656-31AE-01BA-2DCCD1BD5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0ACE83-0CEA-4547-82C5-2C83665E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91E39C-3F6D-3C01-C139-4A83379C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7D3827-5D44-7EC3-6651-29946A52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9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82124-B656-8A7C-35E9-B5E8CF70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5A31E6-4B0E-BEC9-1017-4DAB8F301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367029-1517-9E27-F8F1-AFE3B8E1F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5F43B8-FC31-3FEC-CD77-EAEB22F9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A6CB5D-9E9D-5D70-420F-277DCDF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E49A9A-D0E7-F01C-5350-FB00281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2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A5B207-28FA-F98E-6C18-FC88D606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11270B-7680-2BB3-823E-2EFC2B40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B641DC-734F-139F-BBFE-87CDF7FBD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83424-CD37-F840-8D86-25D35D76A488}" type="datetimeFigureOut">
              <a:rPr lang="it-IT" smtClean="0"/>
              <a:t>26/09/24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C7E6FB-9EC2-0B55-FAB3-5B14A631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399154-1D1C-459B-4F20-F6B63771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42EB0-D2FB-9947-A573-1871F456FE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82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69F19-C19F-47DB-D5E1-3C00B92CE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DC6A98A-C547-035C-F71F-6D0449AB5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938E1A-82EF-A333-E3CD-EDB186FE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5690"/>
            <a:ext cx="7772400" cy="4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32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Corradini</dc:creator>
  <cp:lastModifiedBy>Andrea Corradini</cp:lastModifiedBy>
  <cp:revision>1</cp:revision>
  <dcterms:created xsi:type="dcterms:W3CDTF">2024-09-26T14:13:37Z</dcterms:created>
  <dcterms:modified xsi:type="dcterms:W3CDTF">2024-09-26T14:14:31Z</dcterms:modified>
</cp:coreProperties>
</file>