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4EE3B-746A-4257-B6EC-56E420C5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6CD6E-7E3A-4B5E-8637-7729B441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B1722-58C2-4694-AEEB-9F269E2B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72DD-6B99-4E68-B245-5E04A412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6B0A-3638-4E3D-91F8-59223C89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5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73050-D66A-48A2-8F85-A6B8973C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95EDE-0B8E-435E-9043-4331D2EC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61C70-A234-43EF-8075-B270469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3C032-305D-49D1-93C2-C76E61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77E9-5A67-4E28-96E5-9F372390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6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1EB3F4-AAEC-4CD8-B088-5D17A365A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1044C-0232-4550-919E-8D535A96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EFD88-56B3-4F6E-BEED-E69EEC1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AE386-DB7A-45AA-8C67-AF5BBE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5FB0A-0CE4-446E-93D0-AD7A192A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4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FFE2-839E-4E28-8C1F-5F8D1FDD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0D690-2936-48BC-8E5A-B814EFE7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51517-8987-418C-9B11-43CBB620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67BDC-9E0A-4DDD-97B0-F2662F36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EB200-3B7C-49BC-AF95-2A62984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2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BBA4-6DC0-4991-BB70-479709F3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BEAF7-C47F-4830-987E-EE335C84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3B945-E936-4F37-85B0-23A554C3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D3512-D322-488C-8431-741AA9CF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AF6D2-2452-40C0-8768-88C14676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7D9E-15AD-4D09-B544-5E19616A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05152-FDBC-49CA-89BE-3712C2BCE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A5E4F-5A44-4C7F-8170-D5DC6308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CD070-45B3-485F-9AE7-0CA8CB53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F78F60-E902-47BC-97C3-D632751E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183CF-EEFA-443C-88B6-06AE5E0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A5697-9980-4FF8-AF56-096CCF69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A4A83-9CBB-4A88-AC21-E4384C90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2FAF9-148D-4B03-9659-7E8E3C20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E080A-A41A-4947-96C5-3C6A364D5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363FF-D7A7-452E-98EB-F7280DC1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FF3E3-FF55-4771-BCAE-44F61067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58022E-4C6F-42BE-999E-F5CDD924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51435-C14E-4E15-99C2-310E4A7E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C9A78-5F3B-4018-9166-CBBE90F2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DFC8D-5E71-46D5-AAA7-49B0DA80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F49D4-8B4F-46A6-A9FD-2B032E86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ED859-0E74-4939-A250-EADEADC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AD33C-39A0-474A-A11B-CA868DA2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FD405B-F032-410A-A110-B0A47B61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4BB34-BA07-4B9A-AF6B-42B4A19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EE24C-E57B-444D-B31E-94DFB8A9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E6D7C-AF5E-4314-92C6-616477B3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4D600-8160-430B-BC4C-ECBBFBEC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79BCF-1F5A-438D-B508-F778DF2B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43418-FC55-4638-B1BC-D7E796F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9FCE2-BE07-4EEC-825D-A9AB7F10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5261-9442-43F6-B8BE-ECF45A28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40C0E7-4E00-40AC-A1A9-5435A2C8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40AD4-D991-4C72-A7EE-06BF7122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2CB6F-8A7C-470C-9460-31927B74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EA0ED-548A-49D4-A08A-D32A268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DD21A-2A9C-4A61-89B9-7343B7E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0E0B98-CA0A-410B-8C9F-D65C6B8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8B121-FE7B-4AB4-83BB-95CEEFC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9B940-DD9F-478B-A9B5-BA1313D1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FACE-5D45-46B1-85DD-C2CE4C4C0F9D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A2CCC-327B-4FD3-91D8-7580604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C5EFA-DD7E-4DFD-A817-4D86A2CD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C284-6B7C-405D-AD20-725AD6457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0E08749-07C7-413D-801B-72F1D8FD6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400422"/>
                  </p:ext>
                </p:extLst>
              </p:nvPr>
            </p:nvGraphicFramePr>
            <p:xfrm>
              <a:off x="2032001" y="719666"/>
              <a:ext cx="2057400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11480">
                      <a:extLst>
                        <a:ext uri="{9D8B030D-6E8A-4147-A177-3AD203B41FA5}">
                          <a16:colId xmlns:a16="http://schemas.microsoft.com/office/drawing/2014/main" val="151415765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136033571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58945768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0483103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969518232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98924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21670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91006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32261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0E08749-07C7-413D-801B-72F1D8FD6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400422"/>
                  </p:ext>
                </p:extLst>
              </p:nvPr>
            </p:nvGraphicFramePr>
            <p:xfrm>
              <a:off x="2032001" y="719666"/>
              <a:ext cx="2057400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11480">
                      <a:extLst>
                        <a:ext uri="{9D8B030D-6E8A-4147-A177-3AD203B41FA5}">
                          <a16:colId xmlns:a16="http://schemas.microsoft.com/office/drawing/2014/main" val="151415765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136033571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58945768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0483103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9695182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985" t="-1667" r="-30746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7" r="-202941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4478" t="-1667" r="-10597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8529" t="-1667" r="-441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598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71" t="-101667" r="-40147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216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71" t="-198361" r="-40147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910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71" t="-303333" r="-40147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32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71" t="-403333" r="-40147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1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A63915-123B-4824-B58D-5E939455185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70200" y="533400"/>
            <a:ext cx="190501" cy="18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90329-B4C0-4946-881B-A49A3DCD8119}"/>
              </a:ext>
            </a:extLst>
          </p:cNvPr>
          <p:cNvSpPr txBox="1"/>
          <p:nvPr/>
        </p:nvSpPr>
        <p:spPr>
          <a:xfrm>
            <a:off x="2482850" y="330200"/>
            <a:ext cx="96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缺失项目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DDEFE2-F581-479D-820D-AC0F701DCB45}"/>
              </a:ext>
            </a:extLst>
          </p:cNvPr>
          <p:cNvCxnSpPr/>
          <p:nvPr/>
        </p:nvCxnSpPr>
        <p:spPr>
          <a:xfrm flipV="1">
            <a:off x="1718733" y="1295400"/>
            <a:ext cx="313268" cy="1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900E686-C348-4FE4-92F5-124983BAB2BD}"/>
              </a:ext>
            </a:extLst>
          </p:cNvPr>
          <p:cNvSpPr txBox="1"/>
          <p:nvPr/>
        </p:nvSpPr>
        <p:spPr>
          <a:xfrm>
            <a:off x="1176868" y="1439330"/>
            <a:ext cx="82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目标用户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47AD64E-CC85-4711-B85E-B2A70E7F5CAB}"/>
              </a:ext>
            </a:extLst>
          </p:cNvPr>
          <p:cNvSpPr/>
          <p:nvPr/>
        </p:nvSpPr>
        <p:spPr>
          <a:xfrm>
            <a:off x="4250267" y="1371600"/>
            <a:ext cx="516466" cy="3139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EC08A2AE-FE90-414A-BE73-39C2965D1E7E}"/>
              </a:ext>
            </a:extLst>
          </p:cNvPr>
          <p:cNvSpPr/>
          <p:nvPr/>
        </p:nvSpPr>
        <p:spPr>
          <a:xfrm>
            <a:off x="4826000" y="1201754"/>
            <a:ext cx="829734" cy="62619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user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4C4030-643F-493C-ADBB-AFF7EAA9678C}"/>
              </a:ext>
            </a:extLst>
          </p:cNvPr>
          <p:cNvSpPr/>
          <p:nvPr/>
        </p:nvSpPr>
        <p:spPr>
          <a:xfrm>
            <a:off x="4766733" y="2277533"/>
            <a:ext cx="1227667" cy="17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B3B6AA8-7C49-4E20-B800-B093D8401A18}"/>
              </a:ext>
            </a:extLst>
          </p:cNvPr>
          <p:cNvCxnSpPr/>
          <p:nvPr/>
        </p:nvCxnSpPr>
        <p:spPr>
          <a:xfrm rot="10800000">
            <a:off x="3060702" y="1295401"/>
            <a:ext cx="1841499" cy="1159933"/>
          </a:xfrm>
          <a:prstGeom prst="curvedConnector3">
            <a:avLst>
              <a:gd name="adj1" fmla="val 614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5703CCB6-1787-4CCB-BE1D-DB704EE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77042"/>
                  </p:ext>
                </p:extLst>
              </p:nvPr>
            </p:nvGraphicFramePr>
            <p:xfrm>
              <a:off x="2059519" y="3733799"/>
              <a:ext cx="2057400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11480">
                      <a:extLst>
                        <a:ext uri="{9D8B030D-6E8A-4147-A177-3AD203B41FA5}">
                          <a16:colId xmlns:a16="http://schemas.microsoft.com/office/drawing/2014/main" val="151415765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136033571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58945768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0483103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969518232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6598924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21670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91006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32261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5703CCB6-1787-4CCB-BE1D-DB704EE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77042"/>
                  </p:ext>
                </p:extLst>
              </p:nvPr>
            </p:nvGraphicFramePr>
            <p:xfrm>
              <a:off x="2059519" y="3733799"/>
              <a:ext cx="2057400" cy="182880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11480">
                      <a:extLst>
                        <a:ext uri="{9D8B030D-6E8A-4147-A177-3AD203B41FA5}">
                          <a16:colId xmlns:a16="http://schemas.microsoft.com/office/drawing/2014/main" val="1514157658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136033571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58945768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0483103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39695182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667" r="-302941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4478" t="-1667" r="-20746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67" r="-104412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67" r="-441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598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101667" r="-40294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6216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198361" r="-40294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910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303333" r="-40294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32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71" t="-403333" r="-40294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箭头: 右 23">
                <a:extLst>
                  <a:ext uri="{FF2B5EF4-FFF2-40B4-BE49-F238E27FC236}">
                    <a16:creationId xmlns:a16="http://schemas.microsoft.com/office/drawing/2014/main" id="{1AAD3103-134F-4609-A152-6DEFB5ED5B3D}"/>
                  </a:ext>
                </a:extLst>
              </p:cNvPr>
              <p:cNvSpPr/>
              <p:nvPr/>
            </p:nvSpPr>
            <p:spPr>
              <a:xfrm>
                <a:off x="4235451" y="4491224"/>
                <a:ext cx="929215" cy="27551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900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900" i="1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9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相近项目</a:t>
                </a:r>
              </a:p>
            </p:txBody>
          </p:sp>
        </mc:Choice>
        <mc:Fallback>
          <p:sp>
            <p:nvSpPr>
              <p:cNvPr id="24" name="箭头: 右 23">
                <a:extLst>
                  <a:ext uri="{FF2B5EF4-FFF2-40B4-BE49-F238E27FC236}">
                    <a16:creationId xmlns:a16="http://schemas.microsoft.com/office/drawing/2014/main" id="{1AAD3103-134F-4609-A152-6DEFB5ED5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1" y="4491224"/>
                <a:ext cx="929215" cy="275510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云形 24">
            <a:extLst>
              <a:ext uri="{FF2B5EF4-FFF2-40B4-BE49-F238E27FC236}">
                <a16:creationId xmlns:a16="http://schemas.microsoft.com/office/drawing/2014/main" id="{AAB93D66-1AD6-4404-B616-559DC8BA7660}"/>
              </a:ext>
            </a:extLst>
          </p:cNvPr>
          <p:cNvSpPr/>
          <p:nvPr/>
        </p:nvSpPr>
        <p:spPr>
          <a:xfrm>
            <a:off x="5283198" y="4297516"/>
            <a:ext cx="829734" cy="626192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item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CAAAA2F-5EBA-4A7B-AF20-DE863C3F9D62}"/>
              </a:ext>
            </a:extLst>
          </p:cNvPr>
          <p:cNvSpPr/>
          <p:nvPr/>
        </p:nvSpPr>
        <p:spPr>
          <a:xfrm rot="5400000">
            <a:off x="3189817" y="2713566"/>
            <a:ext cx="211667" cy="16425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742F08-2A23-4B7C-B99F-046902B663A1}"/>
              </a:ext>
            </a:extLst>
          </p:cNvPr>
          <p:cNvSpPr txBox="1"/>
          <p:nvPr/>
        </p:nvSpPr>
        <p:spPr>
          <a:xfrm>
            <a:off x="2933699" y="3149601"/>
            <a:ext cx="96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项目集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CBBE916-6FAF-4511-8549-68AFDDCCD44B}"/>
              </a:ext>
            </a:extLst>
          </p:cNvPr>
          <p:cNvSpPr/>
          <p:nvPr/>
        </p:nvSpPr>
        <p:spPr>
          <a:xfrm>
            <a:off x="1799698" y="4114625"/>
            <a:ext cx="202139" cy="14225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3567EE-7DC3-43EE-A5D5-C4AF1106BF5D}"/>
              </a:ext>
            </a:extLst>
          </p:cNvPr>
          <p:cNvSpPr txBox="1"/>
          <p:nvPr/>
        </p:nvSpPr>
        <p:spPr>
          <a:xfrm>
            <a:off x="1236133" y="4702800"/>
            <a:ext cx="96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用户集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B3EB5E-6CDA-4C34-8F07-EE350213F735}"/>
              </a:ext>
            </a:extLst>
          </p:cNvPr>
          <p:cNvSpPr/>
          <p:nvPr/>
        </p:nvSpPr>
        <p:spPr>
          <a:xfrm>
            <a:off x="5092705" y="5313176"/>
            <a:ext cx="1227667" cy="17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4693B86-755D-48BD-A6A9-CCAF80A9F2EB}"/>
              </a:ext>
            </a:extLst>
          </p:cNvPr>
          <p:cNvSpPr/>
          <p:nvPr/>
        </p:nvSpPr>
        <p:spPr>
          <a:xfrm>
            <a:off x="5067300" y="1888067"/>
            <a:ext cx="347133" cy="330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55733B38-52BF-45A0-B072-048507E96471}"/>
              </a:ext>
            </a:extLst>
          </p:cNvPr>
          <p:cNvSpPr/>
          <p:nvPr/>
        </p:nvSpPr>
        <p:spPr>
          <a:xfrm>
            <a:off x="5532971" y="4982976"/>
            <a:ext cx="347133" cy="330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64B768ED-D2E1-4F87-81C3-395EE21C7A92}"/>
              </a:ext>
            </a:extLst>
          </p:cNvPr>
          <p:cNvCxnSpPr>
            <a:cxnSpLocks/>
          </p:cNvCxnSpPr>
          <p:nvPr/>
        </p:nvCxnSpPr>
        <p:spPr>
          <a:xfrm rot="10800000">
            <a:off x="3168118" y="4343742"/>
            <a:ext cx="2072749" cy="1058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1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E9551-AAF2-4784-BFDD-6AD1A96A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47FE3-6D13-43CB-99DD-48A797CD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0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captain</dc:creator>
  <cp:lastModifiedBy>captain</cp:lastModifiedBy>
  <cp:revision>6</cp:revision>
  <dcterms:created xsi:type="dcterms:W3CDTF">2018-01-29T05:54:52Z</dcterms:created>
  <dcterms:modified xsi:type="dcterms:W3CDTF">2018-01-29T06:53:20Z</dcterms:modified>
</cp:coreProperties>
</file>