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Quicksan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icksand-bold.fntdata"/><Relationship Id="rId12" Type="http://schemas.openxmlformats.org/officeDocument/2006/relationships/font" Target="fonts/Quicksa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 sz="1000">
                <a:solidFill>
                  <a:schemeClr val="dk2"/>
                </a:solidFill>
              </a:rPr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hape 5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priva"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962" y="304800"/>
            <a:ext cx="1814126" cy="26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3614075" y="126045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Applied Data Science:</a:t>
            </a:r>
            <a:endParaRPr sz="2400"/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2400"/>
              <a:t>   			Smart Building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hape 6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592275" y="900900"/>
            <a:ext cx="60339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Inhoudsopgave:</a:t>
            </a:r>
            <a:endParaRPr b="1"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Wat hebben wij zoal uitgespookt deze week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Wat gaan we de komende week uitspoken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hape 6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x="1592275" y="900900"/>
            <a:ext cx="60339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De afgelopen week</a:t>
            </a: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:</a:t>
            </a:r>
            <a:endParaRPr b="1"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Hoofd- en deelvragen opstellen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Context beschreven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Probleemstelling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fbeeldingsresultaat voor back in time gif"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1752">
            <a:off x="157175" y="2629980"/>
            <a:ext cx="1581798" cy="1581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hape 7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1592275" y="900900"/>
            <a:ext cx="64425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Hoofdvraag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nl">
                <a:solidFill>
                  <a:schemeClr val="dk1"/>
                </a:solidFill>
              </a:rPr>
              <a:t>“Hoe kunnen anomalieën en defecten volgens de richtlijnen van De Haagse Hogeschool te Delft opgespoord, weergeven en gemeld worden met behulp van sensordata?”</a:t>
            </a:r>
            <a:endParaRPr i="1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fbeeldingsresultaat voor hoofd"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2303">
            <a:off x="178075" y="3531925"/>
            <a:ext cx="747502" cy="747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hape 85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1592275" y="900900"/>
            <a:ext cx="64425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Deelvragen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nl" sz="1200">
                <a:solidFill>
                  <a:schemeClr val="dk1"/>
                </a:solidFill>
              </a:rPr>
              <a:t>Welke anomalieën en defecten vinden nu plaats in De Haagse Hogeschool te Delft?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nl" sz="1200">
                <a:solidFill>
                  <a:schemeClr val="dk1"/>
                </a:solidFill>
              </a:rPr>
              <a:t>Op welke manier kan sensordata gebruikt worden om anomalieën op te sporen en defecten te weergeven, opgespoord en melden?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nl" sz="1200">
                <a:solidFill>
                  <a:schemeClr val="dk1"/>
                </a:solidFill>
              </a:rPr>
              <a:t>Zelfregulerend systeem op basis van meldingen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Shape 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14889">
            <a:off x="246912" y="2634537"/>
            <a:ext cx="2695576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hape 93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1592275" y="900900"/>
            <a:ext cx="6809100" cy="23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>
                <a:latin typeface="Quicksand"/>
                <a:ea typeface="Quicksand"/>
                <a:cs typeface="Quicksand"/>
                <a:sym typeface="Quicksand"/>
              </a:rPr>
              <a:t>Planning:</a:t>
            </a:r>
            <a:endParaRPr b="1"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Bezoek vestiging Delft (het pand waar het om gaat)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○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Vragen opstellen 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Stakeholders in kaart brengen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Sprint review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-"/>
            </a:pPr>
            <a:r>
              <a:rPr lang="nl" sz="1800">
                <a:latin typeface="Quicksand"/>
                <a:ea typeface="Quicksand"/>
                <a:cs typeface="Quicksand"/>
                <a:sym typeface="Quicksand"/>
              </a:rPr>
              <a:t>Git pagina mooi maken</a:t>
            </a:r>
            <a:endParaRPr sz="1800"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3619475" y="1602800"/>
            <a:ext cx="53634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800">
                <a:latin typeface="Quicksand"/>
                <a:ea typeface="Quicksand"/>
                <a:cs typeface="Quicksand"/>
                <a:sym typeface="Quicksand"/>
              </a:rPr>
              <a:t>“Jongens, ik kan er vandaag niet bij zijn.</a:t>
            </a:r>
            <a:endParaRPr i="1"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nl" sz="1800">
                <a:latin typeface="Quicksand"/>
                <a:ea typeface="Quicksand"/>
                <a:cs typeface="Quicksand"/>
                <a:sym typeface="Quicksand"/>
              </a:rPr>
              <a:t> Ik heb ruzie met mijn vriendin” </a:t>
            </a:r>
            <a:endParaRPr i="1"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nl" sz="1800">
                <a:latin typeface="Quicksand"/>
                <a:ea typeface="Quicksand"/>
                <a:cs typeface="Quicksand"/>
                <a:sym typeface="Quicksand"/>
              </a:rPr>
              <a:t>~ Even Steven</a:t>
            </a:r>
            <a:endParaRPr b="1" i="1" sz="1800"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101" name="Shape 10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lg" w="lg" type="none"/>
            <a:tailEnd len="lg" w="lg" type="none"/>
          </a:ln>
        </p:spPr>
      </p:cxn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75" y="4051775"/>
            <a:ext cx="3528700" cy="74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fbeeldingsresultaat voor cant argue with that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50909">
            <a:off x="282825" y="1491331"/>
            <a:ext cx="3492500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