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6985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indent="0"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indent="0"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indent="0"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indent="0"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indent="0"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indent="0"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indent="0"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0" i="0" lang="nl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indent="0"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indent="0"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indent="0"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indent="0"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indent="0"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indent="0"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indent="0"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fld id="{00000000-1234-1234-1234-123412341234}" type="slidenum">
              <a:rPr b="0" i="0" lang="nl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hape 42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3" name="Shape 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3614075" y="1260450"/>
            <a:ext cx="6033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Data Science: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			Smart Building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hape 10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</a:t>
            </a:r>
            <a:r>
              <a:rPr b="1" lang="nl" sz="1800"/>
              <a:t>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Tools: Genie en Saw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r>
              <a:rPr lang="nl" sz="1800"/>
              <a:t>Genie: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Schoonmaken data en link tussen variabelen vinden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Saw:</a:t>
            </a:r>
            <a:br>
              <a:rPr lang="nl" sz="1800"/>
            </a:br>
            <a:r>
              <a:rPr lang="nl" sz="1800"/>
              <a:t>	Resultaten aanwezig maar nog geen visualisatie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Shape 11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Shape 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Shape 11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BBN:</a:t>
            </a: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  <p:pic>
        <p:nvPicPr>
          <p:cNvPr id="119" name="Shape 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688" y="1144623"/>
            <a:ext cx="4674625" cy="32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Shape 12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Planning</a:t>
            </a:r>
            <a:r>
              <a:rPr b="1" lang="nl" sz="1800"/>
              <a:t>:</a:t>
            </a:r>
            <a:br>
              <a:rPr b="1" lang="nl" sz="1800"/>
            </a:br>
            <a:r>
              <a:rPr lang="nl" sz="1800"/>
              <a:t>Milestone 1 afronden: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Anomalieën detecteren van grote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ML-methode testen op dataset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br>
              <a:rPr b="1" lang="nl" sz="1800"/>
            </a:b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	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Shape 13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/>
          <p:nvPr>
            <p:ph type="title"/>
          </p:nvPr>
        </p:nvSpPr>
        <p:spPr>
          <a:xfrm>
            <a:off x="313650" y="149536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Vragen?</a:t>
            </a:r>
            <a:br>
              <a:rPr b="1" i="0" lang="nl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hape 4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" name="Shape 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1434150" y="805325"/>
            <a:ext cx="60339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nl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Inhoudsopgave: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Milestones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Gesprek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Proces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Rule Based System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Deep Learning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Bayesian Belief Network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Quicksand"/>
              <a:buChar char="-"/>
            </a:pPr>
            <a:r>
              <a:rPr lang="nl" sz="1800"/>
              <a:t>Planning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7" name="Shape 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Milestones:</a:t>
            </a:r>
            <a:br>
              <a:rPr b="1" lang="nl" sz="1800"/>
            </a:br>
            <a:br>
              <a:rPr b="1" lang="nl" sz="1800"/>
            </a:br>
            <a:r>
              <a:rPr lang="nl" sz="1800"/>
              <a:t>Vooronderzoek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 u="sng"/>
              <a:t>Fase 1: Detecteren van defecten </a:t>
            </a:r>
            <a:endParaRPr sz="1800" u="sng"/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Kibana en Power BI: test dataset te klein</a:t>
            </a:r>
            <a:br>
              <a:rPr lang="nl" sz="1800" u="sng"/>
            </a:br>
            <a:r>
              <a:rPr lang="nl" sz="1800"/>
              <a:t>Fase 2: ML methodes testen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Fase 3: Automatiseren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900" y="1434300"/>
            <a:ext cx="669607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225925" y="3235175"/>
            <a:ext cx="1253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Rule Based System </a:t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71450" y="32446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Deep Learning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Pattern &amp; Recognition Software</a:t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6511363" y="3242550"/>
            <a:ext cx="1382700" cy="816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Bayesian Belief Network</a:t>
            </a:r>
            <a:endParaRPr/>
          </a:p>
        </p:txBody>
      </p:sp>
      <p:cxnSp>
        <p:nvCxnSpPr>
          <p:cNvPr id="67" name="Shape 67"/>
          <p:cNvCxnSpPr>
            <a:endCxn id="64" idx="0"/>
          </p:cNvCxnSpPr>
          <p:nvPr/>
        </p:nvCxnSpPr>
        <p:spPr>
          <a:xfrm flipH="1">
            <a:off x="18527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8" name="Shape 68"/>
          <p:cNvCxnSpPr/>
          <p:nvPr/>
        </p:nvCxnSpPr>
        <p:spPr>
          <a:xfrm flipH="1">
            <a:off x="4558150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69" name="Shape 69"/>
          <p:cNvCxnSpPr/>
          <p:nvPr/>
        </p:nvCxnSpPr>
        <p:spPr>
          <a:xfrm flipH="1">
            <a:off x="7198075" y="2912675"/>
            <a:ext cx="93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7175" y="152400"/>
            <a:ext cx="69296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hape 79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Shape 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1434145" y="805325"/>
            <a:ext cx="6033900" cy="23528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Rule Based System:</a:t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/>
          </a:p>
        </p:txBody>
      </p: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4150" y="1253780"/>
            <a:ext cx="6265378" cy="2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hape 87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9" cy="74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50" y="0"/>
            <a:ext cx="89808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hape 94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Shape 96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800"/>
              <a:t>Zwakte Rule Based System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Gebaseerd op input van mensen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Kan niet omgaan met verschillende defecten die tegelijkertijd optreden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Is absoluut, het is het 1 of het ander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 sz="1800"/>
              <a:t>laat de oorzaak niet zien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Shape 101"/>
          <p:cNvCxnSpPr/>
          <p:nvPr/>
        </p:nvCxnSpPr>
        <p:spPr>
          <a:xfrm flipH="1" rot="10800000">
            <a:off x="0" y="2920200"/>
            <a:ext cx="9147900" cy="1461300"/>
          </a:xfrm>
          <a:prstGeom prst="straightConnector1">
            <a:avLst/>
          </a:prstGeom>
          <a:noFill/>
          <a:ln cap="flat" cmpd="sng" w="28575">
            <a:solidFill>
              <a:srgbClr val="B6BA1D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4175" y="4051775"/>
            <a:ext cx="3497087" cy="747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Shape 103"/>
          <p:cNvSpPr txBox="1"/>
          <p:nvPr/>
        </p:nvSpPr>
        <p:spPr>
          <a:xfrm>
            <a:off x="1434145" y="805325"/>
            <a:ext cx="6033900" cy="23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nl" sz="1800"/>
              <a:t>Deep learning &amp; Pattern Recognition</a:t>
            </a:r>
            <a:r>
              <a:rPr b="1" lang="nl" sz="1800"/>
              <a:t>:</a:t>
            </a:r>
            <a:br>
              <a:rPr b="1" lang="nl" sz="1800"/>
            </a:br>
            <a:endParaRPr b="1"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nl" sz="1800"/>
              <a:t>Tool: Spyder(Python)</a:t>
            </a:r>
            <a:br>
              <a:rPr b="1" lang="nl" sz="1800"/>
            </a:br>
            <a:endParaRPr sz="1800"/>
          </a:p>
        </p:txBody>
      </p:sp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225" y="1997324"/>
            <a:ext cx="5487578" cy="2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