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notesMasterIdLst>
    <p:notesMasterId r:id="rId23"/>
  </p:notesMasterIdLst>
  <p:sldIdLst>
    <p:sldId id="256"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5" r:id="rId19"/>
    <p:sldId id="274" r:id="rId20"/>
    <p:sldId id="276" r:id="rId21"/>
    <p:sldId id="277" r:id="rId22"/>
  </p:sldIdLst>
  <p:sldSz cx="12192000" cy="6858000"/>
  <p:notesSz cx="6858000" cy="9144000"/>
  <p:defaultTex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593" autoAdjust="0"/>
  </p:normalViewPr>
  <p:slideViewPr>
    <p:cSldViewPr snapToGrid="0">
      <p:cViewPr varScale="1">
        <p:scale>
          <a:sx n="64" d="100"/>
          <a:sy n="64" d="100"/>
        </p:scale>
        <p:origin x="1426"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康祐 奥" userId="4cca5eb24f2b884a" providerId="LiveId" clId="{8DCAB3E8-F244-42C4-BAD6-890347FB9A7D}"/>
    <pc:docChg chg="addSld delSld modSld">
      <pc:chgData name="康祐 奥" userId="4cca5eb24f2b884a" providerId="LiveId" clId="{8DCAB3E8-F244-42C4-BAD6-890347FB9A7D}" dt="2019-05-01T07:31:34.623" v="106" actId="20577"/>
      <pc:docMkLst>
        <pc:docMk/>
      </pc:docMkLst>
      <pc:sldChg chg="modSp">
        <pc:chgData name="康祐 奥" userId="4cca5eb24f2b884a" providerId="LiveId" clId="{8DCAB3E8-F244-42C4-BAD6-890347FB9A7D}" dt="2019-05-01T07:23:05.357" v="2"/>
        <pc:sldMkLst>
          <pc:docMk/>
          <pc:sldMk cId="1221582754" sldId="267"/>
        </pc:sldMkLst>
        <pc:spChg chg="mod">
          <ac:chgData name="康祐 奥" userId="4cca5eb24f2b884a" providerId="LiveId" clId="{8DCAB3E8-F244-42C4-BAD6-890347FB9A7D}" dt="2019-05-01T07:23:05.357" v="2"/>
          <ac:spMkLst>
            <pc:docMk/>
            <pc:sldMk cId="1221582754" sldId="267"/>
            <ac:spMk id="3" creationId="{C044A338-8D2B-45EC-BE8C-FFE21B5C386E}"/>
          </ac:spMkLst>
        </pc:spChg>
      </pc:sldChg>
      <pc:sldChg chg="modSp modAnim">
        <pc:chgData name="康祐 奥" userId="4cca5eb24f2b884a" providerId="LiveId" clId="{8DCAB3E8-F244-42C4-BAD6-890347FB9A7D}" dt="2019-05-01T07:24:18.252" v="97" actId="6549"/>
        <pc:sldMkLst>
          <pc:docMk/>
          <pc:sldMk cId="653302623" sldId="269"/>
        </pc:sldMkLst>
        <pc:spChg chg="mod">
          <ac:chgData name="康祐 奥" userId="4cca5eb24f2b884a" providerId="LiveId" clId="{8DCAB3E8-F244-42C4-BAD6-890347FB9A7D}" dt="2019-05-01T07:24:18.252" v="97" actId="6549"/>
          <ac:spMkLst>
            <pc:docMk/>
            <pc:sldMk cId="653302623" sldId="269"/>
            <ac:spMk id="4" creationId="{D70C582B-28B5-4844-9D52-F7BA25E8848F}"/>
          </ac:spMkLst>
        </pc:spChg>
      </pc:sldChg>
      <pc:sldChg chg="add del">
        <pc:chgData name="康祐 奥" userId="4cca5eb24f2b884a" providerId="LiveId" clId="{8DCAB3E8-F244-42C4-BAD6-890347FB9A7D}" dt="2019-05-01T07:31:03.579" v="100" actId="2696"/>
        <pc:sldMkLst>
          <pc:docMk/>
          <pc:sldMk cId="531610580" sldId="271"/>
        </pc:sldMkLst>
      </pc:sldChg>
      <pc:sldChg chg="modSp add">
        <pc:chgData name="康祐 奥" userId="4cca5eb24f2b884a" providerId="LiveId" clId="{8DCAB3E8-F244-42C4-BAD6-890347FB9A7D}" dt="2019-05-01T07:31:34.623" v="106" actId="20577"/>
        <pc:sldMkLst>
          <pc:docMk/>
          <pc:sldMk cId="1418608160" sldId="272"/>
        </pc:sldMkLst>
        <pc:spChg chg="mod">
          <ac:chgData name="康祐 奥" userId="4cca5eb24f2b884a" providerId="LiveId" clId="{8DCAB3E8-F244-42C4-BAD6-890347FB9A7D}" dt="2019-05-01T07:31:34.623" v="106" actId="20577"/>
          <ac:spMkLst>
            <pc:docMk/>
            <pc:sldMk cId="1418608160" sldId="272"/>
            <ac:spMk id="2" creationId="{A3CA44FB-64E1-44F3-9DA9-ACF94A1E277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37F7A6-00EA-477C-BD0D-F6E7C2E86336}" type="datetimeFigureOut">
              <a:rPr kumimoji="1" lang="ja-JP" altLang="en-US" smtClean="0"/>
              <a:t>2019/5/3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A9B74-7ACC-4BED-B6E3-1BCF4756DC69}" type="slidenum">
              <a:rPr kumimoji="1" lang="ja-JP" altLang="en-US" smtClean="0"/>
              <a:t>‹#›</a:t>
            </a:fld>
            <a:endParaRPr kumimoji="1" lang="ja-JP" altLang="en-US"/>
          </a:p>
        </p:txBody>
      </p:sp>
    </p:spTree>
    <p:extLst>
      <p:ext uri="{BB962C8B-B14F-4D97-AF65-F5344CB8AC3E}">
        <p14:creationId xmlns:p14="http://schemas.microsoft.com/office/powerpoint/2010/main" val="11439709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Windows10</a:t>
            </a:r>
            <a:r>
              <a:rPr kumimoji="1" lang="ja-JP" altLang="en-US" dirty="0"/>
              <a:t>から追加された機能・アプリを用いて</a:t>
            </a:r>
            <a:r>
              <a:rPr kumimoji="1" lang="en-US" altLang="ja-JP" dirty="0"/>
              <a:t>Simutrans</a:t>
            </a:r>
            <a:r>
              <a:rPr kumimoji="1" lang="ja-JP" altLang="en-US" dirty="0"/>
              <a:t>のコンパイルをする方法について話します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1</a:t>
            </a:fld>
            <a:endParaRPr kumimoji="1" lang="ja-JP" altLang="en-US"/>
          </a:p>
        </p:txBody>
      </p:sp>
    </p:spTree>
    <p:extLst>
      <p:ext uri="{BB962C8B-B14F-4D97-AF65-F5344CB8AC3E}">
        <p14:creationId xmlns:p14="http://schemas.microsoft.com/office/powerpoint/2010/main" val="927386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a:t>
            </a:r>
            <a:r>
              <a:rPr kumimoji="1" lang="en-US" altLang="ja-JP" dirty="0"/>
              <a:t>Windows Subsystem for Linux</a:t>
            </a:r>
            <a:r>
              <a:rPr kumimoji="1" lang="ja-JP" altLang="en-US" dirty="0"/>
              <a:t>、以後</a:t>
            </a:r>
            <a:r>
              <a:rPr kumimoji="1" lang="en-US" altLang="ja-JP" dirty="0"/>
              <a:t>WSL</a:t>
            </a:r>
            <a:r>
              <a:rPr kumimoji="1" lang="ja-JP" altLang="en-US" dirty="0"/>
              <a:t>と言いますが、これについてざっくりと</a:t>
            </a:r>
            <a:endParaRPr kumimoji="1" lang="en-US" altLang="ja-JP" dirty="0"/>
          </a:p>
          <a:p>
            <a:r>
              <a:rPr kumimoji="1" lang="en-US" altLang="ja-JP" dirty="0"/>
              <a:t>WSL</a:t>
            </a:r>
            <a:r>
              <a:rPr kumimoji="1" lang="ja-JP" altLang="en-US" dirty="0"/>
              <a:t>は、簡単に言えば</a:t>
            </a:r>
            <a:r>
              <a:rPr kumimoji="1" lang="en-US" altLang="ja-JP" dirty="0"/>
              <a:t>Windows</a:t>
            </a:r>
            <a:r>
              <a:rPr kumimoji="1" lang="ja-JP" altLang="en-US" dirty="0"/>
              <a:t>で使うこと出来る</a:t>
            </a:r>
            <a:r>
              <a:rPr kumimoji="1" lang="en-US" altLang="ja-JP" dirty="0"/>
              <a:t>Linux</a:t>
            </a:r>
            <a:r>
              <a:rPr kumimoji="1" lang="ja-JP" altLang="en-US" dirty="0"/>
              <a:t>コンソールアプリです</a:t>
            </a:r>
            <a:endParaRPr kumimoji="1" lang="en-US" altLang="ja-JP" dirty="0"/>
          </a:p>
          <a:p>
            <a:r>
              <a:rPr kumimoji="1" lang="ja-JP" altLang="en-US" dirty="0"/>
              <a:t>詳しいことは省略しますので、詳しく知りたい方は様々な記事を調べて頂ければ幸いです</a:t>
            </a:r>
            <a:endParaRPr kumimoji="1" lang="en-US" altLang="ja-JP" dirty="0"/>
          </a:p>
          <a:p>
            <a:r>
              <a:rPr kumimoji="1" lang="ja-JP" altLang="en-US" dirty="0"/>
              <a:t>このアプリ登場のおかげで、</a:t>
            </a:r>
            <a:r>
              <a:rPr kumimoji="1" lang="en-US" altLang="ja-JP" dirty="0"/>
              <a:t>Windows</a:t>
            </a:r>
            <a:r>
              <a:rPr kumimoji="1" lang="ja-JP" altLang="en-US" dirty="0"/>
              <a:t>で</a:t>
            </a:r>
            <a:r>
              <a:rPr kumimoji="1" lang="en-US" altLang="ja-JP" dirty="0"/>
              <a:t>Linux</a:t>
            </a:r>
            <a:r>
              <a:rPr kumimoji="1" lang="ja-JP" altLang="en-US" dirty="0"/>
              <a:t>使いたい場合に仮想</a:t>
            </a:r>
            <a:r>
              <a:rPr kumimoji="1" lang="en-US" altLang="ja-JP" dirty="0"/>
              <a:t>PC</a:t>
            </a:r>
            <a:r>
              <a:rPr kumimoji="1" lang="ja-JP" altLang="en-US" dirty="0"/>
              <a:t>を作成したり、</a:t>
            </a:r>
            <a:r>
              <a:rPr kumimoji="1" lang="en-US" altLang="ja-JP" dirty="0"/>
              <a:t>Linux</a:t>
            </a:r>
            <a:r>
              <a:rPr kumimoji="1" lang="ja-JP" altLang="en-US" dirty="0"/>
              <a:t>ライクなソフトを導入して</a:t>
            </a:r>
            <a:endParaRPr kumimoji="1" lang="en-US" altLang="ja-JP" dirty="0"/>
          </a:p>
          <a:p>
            <a:r>
              <a:rPr kumimoji="1" lang="ja-JP" altLang="en-US" dirty="0"/>
              <a:t>特殊なコマンドを覚える、デュアルブートできるようにする、パソコンを物理的に増やすなどということをしなくても良くなります</a:t>
            </a:r>
            <a:endParaRPr kumimoji="1" lang="en-US" altLang="ja-JP" dirty="0"/>
          </a:p>
          <a:p>
            <a:r>
              <a:rPr kumimoji="1" lang="en-US" altLang="ja-JP" dirty="0"/>
              <a:t>WSL</a:t>
            </a:r>
            <a:r>
              <a:rPr kumimoji="1" lang="ja-JP" altLang="en-US" dirty="0"/>
              <a:t>で利用できるディストリビューションのひとつ</a:t>
            </a:r>
            <a:r>
              <a:rPr kumimoji="1" lang="en-US" altLang="ja-JP" dirty="0"/>
              <a:t>Ubuntu</a:t>
            </a:r>
            <a:r>
              <a:rPr kumimoji="1" lang="ja-JP" altLang="en-US" dirty="0"/>
              <a:t>の場合、一部除いて</a:t>
            </a:r>
            <a:r>
              <a:rPr kumimoji="1" lang="en-US" altLang="ja-JP" dirty="0"/>
              <a:t>apt</a:t>
            </a:r>
            <a:r>
              <a:rPr kumimoji="1" lang="ja-JP" altLang="en-US" dirty="0"/>
              <a:t>コマンドで</a:t>
            </a:r>
            <a:r>
              <a:rPr kumimoji="1" lang="en-US" altLang="ja-JP" dirty="0"/>
              <a:t>Ubuntu</a:t>
            </a:r>
            <a:r>
              <a:rPr kumimoji="1" lang="ja-JP" altLang="en-US" dirty="0"/>
              <a:t>のまま導入できる</a:t>
            </a:r>
            <a:endParaRPr kumimoji="1" lang="en-US" altLang="ja-JP" dirty="0"/>
          </a:p>
          <a:p>
            <a:r>
              <a:rPr kumimoji="1" lang="ja-JP" altLang="en-US" dirty="0"/>
              <a:t>つまり、調べたまま使うことが可能です</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2</a:t>
            </a:fld>
            <a:endParaRPr kumimoji="1" lang="ja-JP" altLang="en-US"/>
          </a:p>
        </p:txBody>
      </p:sp>
    </p:spTree>
    <p:extLst>
      <p:ext uri="{BB962C8B-B14F-4D97-AF65-F5344CB8AC3E}">
        <p14:creationId xmlns:p14="http://schemas.microsoft.com/office/powerpoint/2010/main" val="1643556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で、</a:t>
            </a:r>
          </a:p>
        </p:txBody>
      </p:sp>
      <p:sp>
        <p:nvSpPr>
          <p:cNvPr id="4" name="スライド番号プレースホルダー 3"/>
          <p:cNvSpPr>
            <a:spLocks noGrp="1"/>
          </p:cNvSpPr>
          <p:nvPr>
            <p:ph type="sldNum" sz="quarter" idx="5"/>
          </p:nvPr>
        </p:nvSpPr>
        <p:spPr/>
        <p:txBody>
          <a:bodyPr/>
          <a:lstStyle/>
          <a:p>
            <a:fld id="{6B8A9B74-7ACC-4BED-B6E3-1BCF4756DC69}" type="slidenum">
              <a:rPr kumimoji="1" lang="ja-JP" altLang="en-US" smtClean="0"/>
              <a:t>3</a:t>
            </a:fld>
            <a:endParaRPr kumimoji="1" lang="ja-JP" altLang="en-US"/>
          </a:p>
        </p:txBody>
      </p:sp>
    </p:spTree>
    <p:extLst>
      <p:ext uri="{BB962C8B-B14F-4D97-AF65-F5344CB8AC3E}">
        <p14:creationId xmlns:p14="http://schemas.microsoft.com/office/powerpoint/2010/main" val="650252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42043DE6-9D44-470C-BF76-6C3B8540A4BC}"/>
              </a:ext>
            </a:extLst>
          </p:cNvPr>
          <p:cNvGrpSpPr>
            <a:grpSpLocks/>
          </p:cNvGrpSpPr>
          <p:nvPr/>
        </p:nvGrpSpPr>
        <p:grpSpPr bwMode="auto">
          <a:xfrm>
            <a:off x="0" y="0"/>
            <a:ext cx="12192000" cy="6858000"/>
            <a:chOff x="0" y="0"/>
            <a:chExt cx="5760" cy="4320"/>
          </a:xfrm>
        </p:grpSpPr>
        <p:sp>
          <p:nvSpPr>
            <p:cNvPr id="5" name="Rectangle 3">
              <a:extLst>
                <a:ext uri="{FF2B5EF4-FFF2-40B4-BE49-F238E27FC236}">
                  <a16:creationId xmlns:a16="http://schemas.microsoft.com/office/drawing/2014/main" id="{D4E9CB4A-17A2-44B3-A737-DCBA66A11AAF}"/>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endParaRPr kumimoji="0" lang="ja-JP" altLang="en-US" sz="2400">
                <a:latin typeface="Times New Roman" panose="02020603050405020304" pitchFamily="18" charset="0"/>
              </a:endParaRPr>
            </a:p>
          </p:txBody>
        </p:sp>
        <p:sp>
          <p:nvSpPr>
            <p:cNvPr id="6" name="Rectangle 4">
              <a:extLst>
                <a:ext uri="{FF2B5EF4-FFF2-40B4-BE49-F238E27FC236}">
                  <a16:creationId xmlns:a16="http://schemas.microsoft.com/office/drawing/2014/main" id="{CC82CB86-A89E-462D-BACC-CB5E8CAE12CA}"/>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grpSp>
          <p:nvGrpSpPr>
            <p:cNvPr id="7" name="Group 5">
              <a:extLst>
                <a:ext uri="{FF2B5EF4-FFF2-40B4-BE49-F238E27FC236}">
                  <a16:creationId xmlns:a16="http://schemas.microsoft.com/office/drawing/2014/main" id="{5B742D3F-DFF4-4664-BD2E-38528F140744}"/>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C171B1CF-2178-48D6-853F-99F4C7E36E15}"/>
                  </a:ext>
                </a:extLst>
              </p:cNvPr>
              <p:cNvSpPr>
                <a:spLocks noChangeArrowheads="1"/>
              </p:cNvSpPr>
              <p:nvPr/>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9" name="Rectangle 7">
                <a:extLst>
                  <a:ext uri="{FF2B5EF4-FFF2-40B4-BE49-F238E27FC236}">
                    <a16:creationId xmlns:a16="http://schemas.microsoft.com/office/drawing/2014/main" id="{9FE4DB74-AEB3-4EDD-919C-1310639727C6}"/>
                  </a:ext>
                </a:extLst>
              </p:cNvPr>
              <p:cNvSpPr>
                <a:spLocks noChangeArrowheads="1"/>
              </p:cNvSpPr>
              <p:nvPr/>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 name="Rectangle 8">
                <a:extLst>
                  <a:ext uri="{FF2B5EF4-FFF2-40B4-BE49-F238E27FC236}">
                    <a16:creationId xmlns:a16="http://schemas.microsoft.com/office/drawing/2014/main" id="{D0697292-98D7-4739-8219-5AACF961EC62}"/>
                  </a:ext>
                </a:extLst>
              </p:cNvPr>
              <p:cNvSpPr>
                <a:spLocks noChangeArrowheads="1"/>
              </p:cNvSpPr>
              <p:nvPr/>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1" name="Rectangle 9">
                <a:extLst>
                  <a:ext uri="{FF2B5EF4-FFF2-40B4-BE49-F238E27FC236}">
                    <a16:creationId xmlns:a16="http://schemas.microsoft.com/office/drawing/2014/main" id="{C0225F23-B792-48C5-984C-A71F970D28E2}"/>
                  </a:ext>
                </a:extLst>
              </p:cNvPr>
              <p:cNvSpPr>
                <a:spLocks noChangeArrowheads="1"/>
              </p:cNvSpPr>
              <p:nvPr/>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2" name="Rectangle 10">
                <a:extLst>
                  <a:ext uri="{FF2B5EF4-FFF2-40B4-BE49-F238E27FC236}">
                    <a16:creationId xmlns:a16="http://schemas.microsoft.com/office/drawing/2014/main" id="{AC33AEF8-3E88-42E7-A4C0-7F9D786BFC52}"/>
                  </a:ext>
                </a:extLst>
              </p:cNvPr>
              <p:cNvSpPr>
                <a:spLocks noChangeArrowheads="1"/>
              </p:cNvSpPr>
              <p:nvPr/>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3" name="Rectangle 11">
                <a:extLst>
                  <a:ext uri="{FF2B5EF4-FFF2-40B4-BE49-F238E27FC236}">
                    <a16:creationId xmlns:a16="http://schemas.microsoft.com/office/drawing/2014/main" id="{99794A4D-7102-47A3-947F-3D828E962783}"/>
                  </a:ext>
                </a:extLst>
              </p:cNvPr>
              <p:cNvSpPr>
                <a:spLocks noChangeArrowheads="1"/>
              </p:cNvSpPr>
              <p:nvPr/>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4" name="Rectangle 12">
                <a:extLst>
                  <a:ext uri="{FF2B5EF4-FFF2-40B4-BE49-F238E27FC236}">
                    <a16:creationId xmlns:a16="http://schemas.microsoft.com/office/drawing/2014/main" id="{25814933-E56E-4CA6-941B-665D917043AB}"/>
                  </a:ext>
                </a:extLst>
              </p:cNvPr>
              <p:cNvSpPr>
                <a:spLocks noChangeArrowheads="1"/>
              </p:cNvSpPr>
              <p:nvPr/>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5" name="Rectangle 13">
                <a:extLst>
                  <a:ext uri="{FF2B5EF4-FFF2-40B4-BE49-F238E27FC236}">
                    <a16:creationId xmlns:a16="http://schemas.microsoft.com/office/drawing/2014/main" id="{B822237E-708E-436C-9FA2-5114CBDEB02E}"/>
                  </a:ext>
                </a:extLst>
              </p:cNvPr>
              <p:cNvSpPr>
                <a:spLocks noChangeArrowheads="1"/>
              </p:cNvSpPr>
              <p:nvPr/>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6" name="Rectangle 14">
                <a:extLst>
                  <a:ext uri="{FF2B5EF4-FFF2-40B4-BE49-F238E27FC236}">
                    <a16:creationId xmlns:a16="http://schemas.microsoft.com/office/drawing/2014/main" id="{775C025E-17BA-4981-B5C0-2AB5D4E8B0C4}"/>
                  </a:ext>
                </a:extLst>
              </p:cNvPr>
              <p:cNvSpPr>
                <a:spLocks noChangeArrowheads="1"/>
              </p:cNvSpPr>
              <p:nvPr/>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7" name="Rectangle 15">
                <a:extLst>
                  <a:ext uri="{FF2B5EF4-FFF2-40B4-BE49-F238E27FC236}">
                    <a16:creationId xmlns:a16="http://schemas.microsoft.com/office/drawing/2014/main" id="{F1C2826F-A56F-4F4A-83D7-0EE5047B66D1}"/>
                  </a:ext>
                </a:extLst>
              </p:cNvPr>
              <p:cNvSpPr>
                <a:spLocks noChangeArrowheads="1"/>
              </p:cNvSpPr>
              <p:nvPr/>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grpSp>
      </p:grpSp>
      <p:sp>
        <p:nvSpPr>
          <p:cNvPr id="95251" name="Rectangle 19"/>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pPr lvl="0"/>
            <a:r>
              <a:rPr lang="ja-JP" altLang="en-US" noProof="0"/>
              <a:t>マスター タイトルの書式設定</a:t>
            </a:r>
          </a:p>
        </p:txBody>
      </p:sp>
      <p:sp>
        <p:nvSpPr>
          <p:cNvPr id="95252"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3400"/>
            </a:lvl1pPr>
          </a:lstStyle>
          <a:p>
            <a:pPr lvl="0"/>
            <a:r>
              <a:rPr lang="ja-JP" altLang="en-US" noProof="0"/>
              <a:t>マスター サブタイトルの書式設定</a:t>
            </a:r>
          </a:p>
        </p:txBody>
      </p:sp>
      <p:sp>
        <p:nvSpPr>
          <p:cNvPr id="18" name="Rectangle 16">
            <a:extLst>
              <a:ext uri="{FF2B5EF4-FFF2-40B4-BE49-F238E27FC236}">
                <a16:creationId xmlns:a16="http://schemas.microsoft.com/office/drawing/2014/main" id="{662E3F0C-DAF0-4491-BE00-ED976388A87A}"/>
              </a:ext>
            </a:extLst>
          </p:cNvPr>
          <p:cNvSpPr>
            <a:spLocks noGrp="1" noChangeArrowheads="1"/>
          </p:cNvSpPr>
          <p:nvPr>
            <p:ph type="dt" sz="half" idx="10"/>
          </p:nvPr>
        </p:nvSpPr>
        <p:spPr>
          <a:xfrm>
            <a:off x="609600" y="6248400"/>
            <a:ext cx="2844800" cy="457200"/>
          </a:xfrm>
        </p:spPr>
        <p:txBody>
          <a:bodyPr/>
          <a:lstStyle>
            <a:lvl1pPr>
              <a:defRPr/>
            </a:lvl1pPr>
          </a:lstStyle>
          <a:p>
            <a:fld id="{EFCA2F27-532F-4E2E-86E8-C011D6D4D29E}" type="datetimeFigureOut">
              <a:rPr kumimoji="1" lang="ja-JP" altLang="en-US" smtClean="0"/>
              <a:t>2019/5/3</a:t>
            </a:fld>
            <a:endParaRPr kumimoji="1" lang="ja-JP" altLang="en-US"/>
          </a:p>
        </p:txBody>
      </p:sp>
      <p:sp>
        <p:nvSpPr>
          <p:cNvPr id="19" name="Rectangle 17">
            <a:extLst>
              <a:ext uri="{FF2B5EF4-FFF2-40B4-BE49-F238E27FC236}">
                <a16:creationId xmlns:a16="http://schemas.microsoft.com/office/drawing/2014/main" id="{A7EC92CD-8688-4DFF-AB93-CF5176A9AA44}"/>
              </a:ext>
            </a:extLst>
          </p:cNvPr>
          <p:cNvSpPr>
            <a:spLocks noGrp="1" noChangeArrowheads="1"/>
          </p:cNvSpPr>
          <p:nvPr>
            <p:ph type="ftr" sz="quarter" idx="11"/>
          </p:nvPr>
        </p:nvSpPr>
        <p:spPr/>
        <p:txBody>
          <a:bodyPr/>
          <a:lstStyle>
            <a:lvl1pPr>
              <a:defRPr/>
            </a:lvl1pPr>
          </a:lstStyle>
          <a:p>
            <a:endParaRPr kumimoji="1" lang="ja-JP" altLang="en-US"/>
          </a:p>
        </p:txBody>
      </p:sp>
      <p:sp>
        <p:nvSpPr>
          <p:cNvPr id="20" name="Rectangle 18">
            <a:extLst>
              <a:ext uri="{FF2B5EF4-FFF2-40B4-BE49-F238E27FC236}">
                <a16:creationId xmlns:a16="http://schemas.microsoft.com/office/drawing/2014/main" id="{5A658327-4752-4854-B60B-B6F9197A73F3}"/>
              </a:ext>
            </a:extLst>
          </p:cNvPr>
          <p:cNvSpPr>
            <a:spLocks noGrp="1" noChangeArrowheads="1"/>
          </p:cNvSpPr>
          <p:nvPr>
            <p:ph type="sldNum" sz="quarter" idx="12"/>
          </p:nvPr>
        </p:nvSpPr>
        <p:spPr/>
        <p:txBody>
          <a:bodyPr/>
          <a:lstStyle>
            <a:lvl1pPr>
              <a:defRPr/>
            </a:lvl1pPr>
          </a:lstStyle>
          <a:p>
            <a:fld id="{EC6BB60D-E580-4349-84DD-75A8DCE6D145}" type="slidenum">
              <a:rPr kumimoji="1" lang="ja-JP" altLang="en-US" smtClean="0"/>
              <a:t>‹#›</a:t>
            </a:fld>
            <a:endParaRPr kumimoji="1" lang="ja-JP" altLang="en-US"/>
          </a:p>
        </p:txBody>
      </p:sp>
    </p:spTree>
    <p:extLst>
      <p:ext uri="{BB962C8B-B14F-4D97-AF65-F5344CB8AC3E}">
        <p14:creationId xmlns:p14="http://schemas.microsoft.com/office/powerpoint/2010/main" val="14161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4F56E84D-A755-4B50-BE4D-5F5E963F154C}"/>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282DF6C2-A9FF-464A-A4B3-34A49BC306B3}"/>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8B59FE60-287F-4FF6-80BC-C572FB5A6755}"/>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2019/5/3</a:t>
            </a:fld>
            <a:endParaRPr kumimoji="1" lang="ja-JP" altLang="en-US"/>
          </a:p>
        </p:txBody>
      </p:sp>
    </p:spTree>
    <p:extLst>
      <p:ext uri="{BB962C8B-B14F-4D97-AF65-F5344CB8AC3E}">
        <p14:creationId xmlns:p14="http://schemas.microsoft.com/office/powerpoint/2010/main" val="647651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457200"/>
            <a:ext cx="2743200" cy="5410200"/>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609600" y="457200"/>
            <a:ext cx="8026400" cy="54102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43F59011-C6A7-4188-85FE-36F4808A6D0F}"/>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0D8A3BB2-B637-41EF-80B0-2554173B4260}"/>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5AF7C147-C635-4EE7-B5F8-B84A0E568921}"/>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2019/5/3</a:t>
            </a:fld>
            <a:endParaRPr kumimoji="1" lang="ja-JP" altLang="en-US"/>
          </a:p>
        </p:txBody>
      </p:sp>
    </p:spTree>
    <p:extLst>
      <p:ext uri="{BB962C8B-B14F-4D97-AF65-F5344CB8AC3E}">
        <p14:creationId xmlns:p14="http://schemas.microsoft.com/office/powerpoint/2010/main" val="3613802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F363A0-1DC5-4797-B1BD-634435B5673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E6D236C-B9C4-46DC-A102-50AC33DD5C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B5D5D83-ED7F-4D8D-90DE-EFC09F1BA77B}"/>
              </a:ext>
            </a:extLst>
          </p:cNvPr>
          <p:cNvSpPr>
            <a:spLocks noGrp="1"/>
          </p:cNvSpPr>
          <p:nvPr>
            <p:ph type="dt" sz="half" idx="10"/>
          </p:nvPr>
        </p:nvSpPr>
        <p:spPr/>
        <p:txBody>
          <a:bodyPr/>
          <a:lstStyle/>
          <a:p>
            <a:fld id="{43172269-E0BE-4177-A733-9CAC9D8021AA}" type="datetimeFigureOut">
              <a:rPr kumimoji="1" lang="ja-JP" altLang="en-US" smtClean="0"/>
              <a:t>2019/5/3</a:t>
            </a:fld>
            <a:endParaRPr kumimoji="1" lang="ja-JP" altLang="en-US"/>
          </a:p>
        </p:txBody>
      </p:sp>
      <p:sp>
        <p:nvSpPr>
          <p:cNvPr id="5" name="フッター プレースホルダー 4">
            <a:extLst>
              <a:ext uri="{FF2B5EF4-FFF2-40B4-BE49-F238E27FC236}">
                <a16:creationId xmlns:a16="http://schemas.microsoft.com/office/drawing/2014/main" id="{F2560E56-CB60-407F-A99B-065ADBFB4E1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AD3D580-070A-4E5F-AC73-14F98945A1C1}"/>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3210170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D7DCC0-6A18-457F-9BFA-2AB43916ED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FEFB75B-2BA2-422C-985E-BE6AF10B0AA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599921B-23BE-4CAF-887B-8FB76659F1D5}"/>
              </a:ext>
            </a:extLst>
          </p:cNvPr>
          <p:cNvSpPr>
            <a:spLocks noGrp="1"/>
          </p:cNvSpPr>
          <p:nvPr>
            <p:ph type="dt" sz="half" idx="10"/>
          </p:nvPr>
        </p:nvSpPr>
        <p:spPr/>
        <p:txBody>
          <a:bodyPr/>
          <a:lstStyle/>
          <a:p>
            <a:fld id="{43172269-E0BE-4177-A733-9CAC9D8021AA}" type="datetimeFigureOut">
              <a:rPr kumimoji="1" lang="ja-JP" altLang="en-US" smtClean="0"/>
              <a:t>2019/5/3</a:t>
            </a:fld>
            <a:endParaRPr kumimoji="1" lang="ja-JP" altLang="en-US"/>
          </a:p>
        </p:txBody>
      </p:sp>
      <p:sp>
        <p:nvSpPr>
          <p:cNvPr id="5" name="フッター プレースホルダー 4">
            <a:extLst>
              <a:ext uri="{FF2B5EF4-FFF2-40B4-BE49-F238E27FC236}">
                <a16:creationId xmlns:a16="http://schemas.microsoft.com/office/drawing/2014/main" id="{E0C6A0D4-9577-4327-B1E0-34E27D0F41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9A12CF2-2619-4B37-AE04-A383D02A13FD}"/>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030995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BD3A64-5156-449E-8FAB-A407093C08C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DB4364-4C4D-4F14-8A32-24D1347FF7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162222F-BBD6-4F78-8AEB-B93BAF30683C}"/>
              </a:ext>
            </a:extLst>
          </p:cNvPr>
          <p:cNvSpPr>
            <a:spLocks noGrp="1"/>
          </p:cNvSpPr>
          <p:nvPr>
            <p:ph type="dt" sz="half" idx="10"/>
          </p:nvPr>
        </p:nvSpPr>
        <p:spPr/>
        <p:txBody>
          <a:bodyPr/>
          <a:lstStyle/>
          <a:p>
            <a:fld id="{43172269-E0BE-4177-A733-9CAC9D8021AA}" type="datetimeFigureOut">
              <a:rPr kumimoji="1" lang="ja-JP" altLang="en-US" smtClean="0"/>
              <a:t>2019/5/3</a:t>
            </a:fld>
            <a:endParaRPr kumimoji="1" lang="ja-JP" altLang="en-US"/>
          </a:p>
        </p:txBody>
      </p:sp>
      <p:sp>
        <p:nvSpPr>
          <p:cNvPr id="5" name="フッター プレースホルダー 4">
            <a:extLst>
              <a:ext uri="{FF2B5EF4-FFF2-40B4-BE49-F238E27FC236}">
                <a16:creationId xmlns:a16="http://schemas.microsoft.com/office/drawing/2014/main" id="{EC230FCD-E5B5-4E27-ACD3-EB82C47040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227CC9-E5C8-4EDF-8A5A-ACB0BD2068BB}"/>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1761235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9F48E6-24EA-499C-BE91-468D339A516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370F48C-CF00-43E2-810C-743E5388C34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008419C-4CF5-46A0-8FED-59EADDAEEA1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4EB9C7F-6826-4586-95D5-432C53BB555A}"/>
              </a:ext>
            </a:extLst>
          </p:cNvPr>
          <p:cNvSpPr>
            <a:spLocks noGrp="1"/>
          </p:cNvSpPr>
          <p:nvPr>
            <p:ph type="dt" sz="half" idx="10"/>
          </p:nvPr>
        </p:nvSpPr>
        <p:spPr/>
        <p:txBody>
          <a:bodyPr/>
          <a:lstStyle/>
          <a:p>
            <a:fld id="{43172269-E0BE-4177-A733-9CAC9D8021AA}" type="datetimeFigureOut">
              <a:rPr kumimoji="1" lang="ja-JP" altLang="en-US" smtClean="0"/>
              <a:t>2019/5/3</a:t>
            </a:fld>
            <a:endParaRPr kumimoji="1" lang="ja-JP" altLang="en-US"/>
          </a:p>
        </p:txBody>
      </p:sp>
      <p:sp>
        <p:nvSpPr>
          <p:cNvPr id="6" name="フッター プレースホルダー 5">
            <a:extLst>
              <a:ext uri="{FF2B5EF4-FFF2-40B4-BE49-F238E27FC236}">
                <a16:creationId xmlns:a16="http://schemas.microsoft.com/office/drawing/2014/main" id="{042F0BB2-040E-4DDB-B8EE-38C537143F2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FCFCCEC-CE73-43D1-B2D7-57C9B1EDAF6B}"/>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4075228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E468F9-04BF-4A19-BCF9-00EDB62C0CA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FBD5803-A78E-46FE-888A-B274228D65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D2CFBDE-7EA7-4B92-ACE1-A6F9E11E234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C36282C-3ED2-4CC8-804F-5B67DE14B7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8B8220F-ED18-426F-8868-47983A12AB8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123B2DD-2F33-433F-BBFA-B16B9201E044}"/>
              </a:ext>
            </a:extLst>
          </p:cNvPr>
          <p:cNvSpPr>
            <a:spLocks noGrp="1"/>
          </p:cNvSpPr>
          <p:nvPr>
            <p:ph type="dt" sz="half" idx="10"/>
          </p:nvPr>
        </p:nvSpPr>
        <p:spPr/>
        <p:txBody>
          <a:bodyPr/>
          <a:lstStyle/>
          <a:p>
            <a:fld id="{43172269-E0BE-4177-A733-9CAC9D8021AA}" type="datetimeFigureOut">
              <a:rPr kumimoji="1" lang="ja-JP" altLang="en-US" smtClean="0"/>
              <a:t>2019/5/3</a:t>
            </a:fld>
            <a:endParaRPr kumimoji="1" lang="ja-JP" altLang="en-US"/>
          </a:p>
        </p:txBody>
      </p:sp>
      <p:sp>
        <p:nvSpPr>
          <p:cNvPr id="8" name="フッター プレースホルダー 7">
            <a:extLst>
              <a:ext uri="{FF2B5EF4-FFF2-40B4-BE49-F238E27FC236}">
                <a16:creationId xmlns:a16="http://schemas.microsoft.com/office/drawing/2014/main" id="{5D7A5F25-08E9-44E4-95DB-130C0B38A56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9BF6191-CEC0-4962-B722-EC34E9EBAFE9}"/>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094515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FF8D2A-B10C-4FE7-AC50-2068ECB25D9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47CD860-2A25-44F9-AB3D-B2F7E66955C8}"/>
              </a:ext>
            </a:extLst>
          </p:cNvPr>
          <p:cNvSpPr>
            <a:spLocks noGrp="1"/>
          </p:cNvSpPr>
          <p:nvPr>
            <p:ph type="dt" sz="half" idx="10"/>
          </p:nvPr>
        </p:nvSpPr>
        <p:spPr/>
        <p:txBody>
          <a:bodyPr/>
          <a:lstStyle/>
          <a:p>
            <a:fld id="{43172269-E0BE-4177-A733-9CAC9D8021AA}" type="datetimeFigureOut">
              <a:rPr kumimoji="1" lang="ja-JP" altLang="en-US" smtClean="0"/>
              <a:t>2019/5/3</a:t>
            </a:fld>
            <a:endParaRPr kumimoji="1" lang="ja-JP" altLang="en-US"/>
          </a:p>
        </p:txBody>
      </p:sp>
      <p:sp>
        <p:nvSpPr>
          <p:cNvPr id="4" name="フッター プレースホルダー 3">
            <a:extLst>
              <a:ext uri="{FF2B5EF4-FFF2-40B4-BE49-F238E27FC236}">
                <a16:creationId xmlns:a16="http://schemas.microsoft.com/office/drawing/2014/main" id="{858C637C-0A8D-4707-AEA2-71F805FDDB4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2E151C4-B5C4-40F1-945A-465C13225100}"/>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7104231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3794AAD-BE29-4E60-93E3-DC5EBC99BA1B}"/>
              </a:ext>
            </a:extLst>
          </p:cNvPr>
          <p:cNvSpPr>
            <a:spLocks noGrp="1"/>
          </p:cNvSpPr>
          <p:nvPr>
            <p:ph type="dt" sz="half" idx="10"/>
          </p:nvPr>
        </p:nvSpPr>
        <p:spPr/>
        <p:txBody>
          <a:bodyPr/>
          <a:lstStyle/>
          <a:p>
            <a:fld id="{43172269-E0BE-4177-A733-9CAC9D8021AA}" type="datetimeFigureOut">
              <a:rPr kumimoji="1" lang="ja-JP" altLang="en-US" smtClean="0"/>
              <a:t>2019/5/3</a:t>
            </a:fld>
            <a:endParaRPr kumimoji="1" lang="ja-JP" altLang="en-US"/>
          </a:p>
        </p:txBody>
      </p:sp>
      <p:sp>
        <p:nvSpPr>
          <p:cNvPr id="3" name="フッター プレースホルダー 2">
            <a:extLst>
              <a:ext uri="{FF2B5EF4-FFF2-40B4-BE49-F238E27FC236}">
                <a16:creationId xmlns:a16="http://schemas.microsoft.com/office/drawing/2014/main" id="{B9583277-8C0D-4D51-8A27-6A4FB0DBCC9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CD084D3-4AD6-4179-A8CB-049BC606B25D}"/>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6454473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E03F3D-2413-451E-ACF2-54EC26016DA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C1EFC1-8285-4D60-8E1E-66125A5EC3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70F28C9-4799-4BBE-93AE-1146E3D1E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6A59309-0688-4B19-BF30-28B3B7A4449E}"/>
              </a:ext>
            </a:extLst>
          </p:cNvPr>
          <p:cNvSpPr>
            <a:spLocks noGrp="1"/>
          </p:cNvSpPr>
          <p:nvPr>
            <p:ph type="dt" sz="half" idx="10"/>
          </p:nvPr>
        </p:nvSpPr>
        <p:spPr/>
        <p:txBody>
          <a:bodyPr/>
          <a:lstStyle/>
          <a:p>
            <a:fld id="{43172269-E0BE-4177-A733-9CAC9D8021AA}" type="datetimeFigureOut">
              <a:rPr kumimoji="1" lang="ja-JP" altLang="en-US" smtClean="0"/>
              <a:t>2019/5/3</a:t>
            </a:fld>
            <a:endParaRPr kumimoji="1" lang="ja-JP" altLang="en-US"/>
          </a:p>
        </p:txBody>
      </p:sp>
      <p:sp>
        <p:nvSpPr>
          <p:cNvPr id="6" name="フッター プレースホルダー 5">
            <a:extLst>
              <a:ext uri="{FF2B5EF4-FFF2-40B4-BE49-F238E27FC236}">
                <a16:creationId xmlns:a16="http://schemas.microsoft.com/office/drawing/2014/main" id="{854798E3-528C-4B8C-B054-3233DAD0CFB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A8FFD9D-2F3E-4D30-A80D-0C6AEA9E93A5}"/>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1037171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982907BA-1326-4AD2-B8AE-FF0C79CA580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E3490567-C257-4C61-855F-2F1A6669CD66}"/>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46764762-C076-439E-8275-34E5CA37311A}"/>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2019/5/3</a:t>
            </a:fld>
            <a:endParaRPr kumimoji="1" lang="ja-JP" altLang="en-US"/>
          </a:p>
        </p:txBody>
      </p:sp>
    </p:spTree>
    <p:extLst>
      <p:ext uri="{BB962C8B-B14F-4D97-AF65-F5344CB8AC3E}">
        <p14:creationId xmlns:p14="http://schemas.microsoft.com/office/powerpoint/2010/main" val="24325191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4FA388-5BF2-466D-9214-51A26A64887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5867179-75C0-48BC-941A-2317FEECC3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5FBAA82-A2A9-460B-A8BC-B2F687DB53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A1F8821-CEE9-4069-AA94-A68A0B81AABE}"/>
              </a:ext>
            </a:extLst>
          </p:cNvPr>
          <p:cNvSpPr>
            <a:spLocks noGrp="1"/>
          </p:cNvSpPr>
          <p:nvPr>
            <p:ph type="dt" sz="half" idx="10"/>
          </p:nvPr>
        </p:nvSpPr>
        <p:spPr/>
        <p:txBody>
          <a:bodyPr/>
          <a:lstStyle/>
          <a:p>
            <a:fld id="{43172269-E0BE-4177-A733-9CAC9D8021AA}" type="datetimeFigureOut">
              <a:rPr kumimoji="1" lang="ja-JP" altLang="en-US" smtClean="0"/>
              <a:t>2019/5/3</a:t>
            </a:fld>
            <a:endParaRPr kumimoji="1" lang="ja-JP" altLang="en-US"/>
          </a:p>
        </p:txBody>
      </p:sp>
      <p:sp>
        <p:nvSpPr>
          <p:cNvPr id="6" name="フッター プレースホルダー 5">
            <a:extLst>
              <a:ext uri="{FF2B5EF4-FFF2-40B4-BE49-F238E27FC236}">
                <a16:creationId xmlns:a16="http://schemas.microsoft.com/office/drawing/2014/main" id="{3180A6B9-430A-42DC-B4F3-29EB6AA9A0B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7BF4AFF-0F52-4730-91CA-386EEB3E61AC}"/>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8889505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888200-F6D0-488B-A9A5-E48A39EEB53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B86701-285E-45E0-A9EF-7AE429C210B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166A6CA-A013-4ED4-9475-094389DAA3BC}"/>
              </a:ext>
            </a:extLst>
          </p:cNvPr>
          <p:cNvSpPr>
            <a:spLocks noGrp="1"/>
          </p:cNvSpPr>
          <p:nvPr>
            <p:ph type="dt" sz="half" idx="10"/>
          </p:nvPr>
        </p:nvSpPr>
        <p:spPr/>
        <p:txBody>
          <a:bodyPr/>
          <a:lstStyle/>
          <a:p>
            <a:fld id="{43172269-E0BE-4177-A733-9CAC9D8021AA}" type="datetimeFigureOut">
              <a:rPr kumimoji="1" lang="ja-JP" altLang="en-US" smtClean="0"/>
              <a:t>2019/5/3</a:t>
            </a:fld>
            <a:endParaRPr kumimoji="1" lang="ja-JP" altLang="en-US"/>
          </a:p>
        </p:txBody>
      </p:sp>
      <p:sp>
        <p:nvSpPr>
          <p:cNvPr id="5" name="フッター プレースホルダー 4">
            <a:extLst>
              <a:ext uri="{FF2B5EF4-FFF2-40B4-BE49-F238E27FC236}">
                <a16:creationId xmlns:a16="http://schemas.microsoft.com/office/drawing/2014/main" id="{73F15B72-357B-4280-B267-6C31DEA476B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DA42C5-CB36-4895-AA73-7E0B43E899E5}"/>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098705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F97A9C6-BD13-4957-87E5-7595D86D867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7391025-2E93-4842-B55E-129D388C2B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5B8321D-69EF-49F9-A008-627B6CD46C7A}"/>
              </a:ext>
            </a:extLst>
          </p:cNvPr>
          <p:cNvSpPr>
            <a:spLocks noGrp="1"/>
          </p:cNvSpPr>
          <p:nvPr>
            <p:ph type="dt" sz="half" idx="10"/>
          </p:nvPr>
        </p:nvSpPr>
        <p:spPr/>
        <p:txBody>
          <a:bodyPr/>
          <a:lstStyle/>
          <a:p>
            <a:fld id="{43172269-E0BE-4177-A733-9CAC9D8021AA}" type="datetimeFigureOut">
              <a:rPr kumimoji="1" lang="ja-JP" altLang="en-US" smtClean="0"/>
              <a:t>2019/5/3</a:t>
            </a:fld>
            <a:endParaRPr kumimoji="1" lang="ja-JP" altLang="en-US"/>
          </a:p>
        </p:txBody>
      </p:sp>
      <p:sp>
        <p:nvSpPr>
          <p:cNvPr id="5" name="フッター プレースホルダー 4">
            <a:extLst>
              <a:ext uri="{FF2B5EF4-FFF2-40B4-BE49-F238E27FC236}">
                <a16:creationId xmlns:a16="http://schemas.microsoft.com/office/drawing/2014/main" id="{103C81C9-2FE1-46D3-9441-0F24445A18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A2DAE7-825E-4FA5-83EB-EBC2B25175A7}"/>
              </a:ext>
            </a:extLst>
          </p:cNvPr>
          <p:cNvSpPr>
            <a:spLocks noGrp="1"/>
          </p:cNvSpPr>
          <p:nvPr>
            <p:ph type="sldNum" sz="quarter" idx="12"/>
          </p:nvPr>
        </p:nvSpPr>
        <p:spPr/>
        <p:txBody>
          <a:body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1714485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2">
            <a:extLst>
              <a:ext uri="{FF2B5EF4-FFF2-40B4-BE49-F238E27FC236}">
                <a16:creationId xmlns:a16="http://schemas.microsoft.com/office/drawing/2014/main" id="{BE632FF7-1ED1-432F-A1BE-16DD56D55CC8}"/>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5" name="Rectangle 3">
            <a:extLst>
              <a:ext uri="{FF2B5EF4-FFF2-40B4-BE49-F238E27FC236}">
                <a16:creationId xmlns:a16="http://schemas.microsoft.com/office/drawing/2014/main" id="{C84DF9C5-305E-435E-9214-0A2D3AFF3A33}"/>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6" name="Rectangle 16">
            <a:extLst>
              <a:ext uri="{FF2B5EF4-FFF2-40B4-BE49-F238E27FC236}">
                <a16:creationId xmlns:a16="http://schemas.microsoft.com/office/drawing/2014/main" id="{D922957B-55CF-43EA-BD81-C05F4097BD09}"/>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2019/5/3</a:t>
            </a:fld>
            <a:endParaRPr kumimoji="1" lang="ja-JP" altLang="en-US"/>
          </a:p>
        </p:txBody>
      </p:sp>
    </p:spTree>
    <p:extLst>
      <p:ext uri="{BB962C8B-B14F-4D97-AF65-F5344CB8AC3E}">
        <p14:creationId xmlns:p14="http://schemas.microsoft.com/office/powerpoint/2010/main" val="3590505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609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97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2">
            <a:extLst>
              <a:ext uri="{FF2B5EF4-FFF2-40B4-BE49-F238E27FC236}">
                <a16:creationId xmlns:a16="http://schemas.microsoft.com/office/drawing/2014/main" id="{572AE212-6545-4C66-AFB4-113BBCD2E982}"/>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B7364C5F-763A-40A0-A75D-AE879DAC5D61}"/>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D79A6EB8-9FCD-430A-B986-9BCF6C4F5AD4}"/>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2019/5/3</a:t>
            </a:fld>
            <a:endParaRPr kumimoji="1" lang="ja-JP" altLang="en-US"/>
          </a:p>
        </p:txBody>
      </p:sp>
    </p:spTree>
    <p:extLst>
      <p:ext uri="{BB962C8B-B14F-4D97-AF65-F5344CB8AC3E}">
        <p14:creationId xmlns:p14="http://schemas.microsoft.com/office/powerpoint/2010/main" val="1812561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2">
            <a:extLst>
              <a:ext uri="{FF2B5EF4-FFF2-40B4-BE49-F238E27FC236}">
                <a16:creationId xmlns:a16="http://schemas.microsoft.com/office/drawing/2014/main" id="{93404D54-261E-43B9-B536-D2491C571CB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8" name="Rectangle 3">
            <a:extLst>
              <a:ext uri="{FF2B5EF4-FFF2-40B4-BE49-F238E27FC236}">
                <a16:creationId xmlns:a16="http://schemas.microsoft.com/office/drawing/2014/main" id="{139ABADE-B640-468E-8CA7-B25D7A7BF066}"/>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9" name="Rectangle 16">
            <a:extLst>
              <a:ext uri="{FF2B5EF4-FFF2-40B4-BE49-F238E27FC236}">
                <a16:creationId xmlns:a16="http://schemas.microsoft.com/office/drawing/2014/main" id="{D3B4AF81-3132-43AD-BFD4-B8F7FDB29336}"/>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2019/5/3</a:t>
            </a:fld>
            <a:endParaRPr kumimoji="1" lang="ja-JP" altLang="en-US"/>
          </a:p>
        </p:txBody>
      </p:sp>
    </p:spTree>
    <p:extLst>
      <p:ext uri="{BB962C8B-B14F-4D97-AF65-F5344CB8AC3E}">
        <p14:creationId xmlns:p14="http://schemas.microsoft.com/office/powerpoint/2010/main" val="4171304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2">
            <a:extLst>
              <a:ext uri="{FF2B5EF4-FFF2-40B4-BE49-F238E27FC236}">
                <a16:creationId xmlns:a16="http://schemas.microsoft.com/office/drawing/2014/main" id="{01098EC1-10F0-4BDC-A263-6F14B39CA85A}"/>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4" name="Rectangle 3">
            <a:extLst>
              <a:ext uri="{FF2B5EF4-FFF2-40B4-BE49-F238E27FC236}">
                <a16:creationId xmlns:a16="http://schemas.microsoft.com/office/drawing/2014/main" id="{DE96EDD9-E4FC-41D8-BF56-E49F855454BD}"/>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5" name="Rectangle 16">
            <a:extLst>
              <a:ext uri="{FF2B5EF4-FFF2-40B4-BE49-F238E27FC236}">
                <a16:creationId xmlns:a16="http://schemas.microsoft.com/office/drawing/2014/main" id="{DA775DFF-59FB-4EBB-886A-4D4B7473B9C9}"/>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2019/5/3</a:t>
            </a:fld>
            <a:endParaRPr kumimoji="1" lang="ja-JP" altLang="en-US"/>
          </a:p>
        </p:txBody>
      </p:sp>
    </p:spTree>
    <p:extLst>
      <p:ext uri="{BB962C8B-B14F-4D97-AF65-F5344CB8AC3E}">
        <p14:creationId xmlns:p14="http://schemas.microsoft.com/office/powerpoint/2010/main" val="3188795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8884040-F301-412E-B31F-A71219843EBE}"/>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3" name="Rectangle 3">
            <a:extLst>
              <a:ext uri="{FF2B5EF4-FFF2-40B4-BE49-F238E27FC236}">
                <a16:creationId xmlns:a16="http://schemas.microsoft.com/office/drawing/2014/main" id="{515E6611-A9A7-4381-9C3A-57A32EECC14B}"/>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4" name="Rectangle 16">
            <a:extLst>
              <a:ext uri="{FF2B5EF4-FFF2-40B4-BE49-F238E27FC236}">
                <a16:creationId xmlns:a16="http://schemas.microsoft.com/office/drawing/2014/main" id="{59C9C090-4A6B-4D7C-B1F7-96DD33FE4906}"/>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2019/5/3</a:t>
            </a:fld>
            <a:endParaRPr kumimoji="1" lang="ja-JP" altLang="en-US"/>
          </a:p>
        </p:txBody>
      </p:sp>
    </p:spTree>
    <p:extLst>
      <p:ext uri="{BB962C8B-B14F-4D97-AF65-F5344CB8AC3E}">
        <p14:creationId xmlns:p14="http://schemas.microsoft.com/office/powerpoint/2010/main" val="11043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2">
            <a:extLst>
              <a:ext uri="{FF2B5EF4-FFF2-40B4-BE49-F238E27FC236}">
                <a16:creationId xmlns:a16="http://schemas.microsoft.com/office/drawing/2014/main" id="{8712C0DE-B5FF-4250-8989-95E0C9B24479}"/>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7555AFC4-CAB7-4750-988C-D50DAF0BB72E}"/>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92FB7A5B-86BA-4C5A-A733-707155DD6124}"/>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2019/5/3</a:t>
            </a:fld>
            <a:endParaRPr kumimoji="1" lang="ja-JP" altLang="en-US"/>
          </a:p>
        </p:txBody>
      </p:sp>
    </p:spTree>
    <p:extLst>
      <p:ext uri="{BB962C8B-B14F-4D97-AF65-F5344CB8AC3E}">
        <p14:creationId xmlns:p14="http://schemas.microsoft.com/office/powerpoint/2010/main" val="963098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2">
            <a:extLst>
              <a:ext uri="{FF2B5EF4-FFF2-40B4-BE49-F238E27FC236}">
                <a16:creationId xmlns:a16="http://schemas.microsoft.com/office/drawing/2014/main" id="{6F793CC0-779C-4581-8F57-52C9AC820763}"/>
              </a:ext>
            </a:extLst>
          </p:cNvPr>
          <p:cNvSpPr>
            <a:spLocks noGrp="1" noChangeArrowheads="1"/>
          </p:cNvSpPr>
          <p:nvPr>
            <p:ph type="ftr" sz="quarter" idx="10"/>
          </p:nvPr>
        </p:nvSpPr>
        <p:spPr>
          <a:ln/>
        </p:spPr>
        <p:txBody>
          <a:bodyPr/>
          <a:lstStyle>
            <a:lvl1pPr>
              <a:defRPr/>
            </a:lvl1pPr>
          </a:lstStyle>
          <a:p>
            <a:endParaRPr kumimoji="1" lang="ja-JP" altLang="en-US"/>
          </a:p>
        </p:txBody>
      </p:sp>
      <p:sp>
        <p:nvSpPr>
          <p:cNvPr id="6" name="Rectangle 3">
            <a:extLst>
              <a:ext uri="{FF2B5EF4-FFF2-40B4-BE49-F238E27FC236}">
                <a16:creationId xmlns:a16="http://schemas.microsoft.com/office/drawing/2014/main" id="{5E6AEFDC-1E55-4586-A43E-710F6DE62999}"/>
              </a:ext>
            </a:extLst>
          </p:cNvPr>
          <p:cNvSpPr>
            <a:spLocks noGrp="1" noChangeArrowheads="1"/>
          </p:cNvSpPr>
          <p:nvPr>
            <p:ph type="sldNum" sz="quarter" idx="11"/>
          </p:nvPr>
        </p:nvSpPr>
        <p:spPr>
          <a:ln/>
        </p:spPr>
        <p:txBody>
          <a:bodyPr/>
          <a:lstStyle>
            <a:lvl1pPr>
              <a:defRPr/>
            </a:lvl1pPr>
          </a:lstStyle>
          <a:p>
            <a:fld id="{EC6BB60D-E580-4349-84DD-75A8DCE6D145}" type="slidenum">
              <a:rPr kumimoji="1" lang="ja-JP" altLang="en-US" smtClean="0"/>
              <a:t>‹#›</a:t>
            </a:fld>
            <a:endParaRPr kumimoji="1" lang="ja-JP" altLang="en-US"/>
          </a:p>
        </p:txBody>
      </p:sp>
      <p:sp>
        <p:nvSpPr>
          <p:cNvPr id="7" name="Rectangle 16">
            <a:extLst>
              <a:ext uri="{FF2B5EF4-FFF2-40B4-BE49-F238E27FC236}">
                <a16:creationId xmlns:a16="http://schemas.microsoft.com/office/drawing/2014/main" id="{64165FC3-B77E-4F0E-9107-52EC789CDE11}"/>
              </a:ext>
            </a:extLst>
          </p:cNvPr>
          <p:cNvSpPr>
            <a:spLocks noGrp="1" noChangeArrowheads="1"/>
          </p:cNvSpPr>
          <p:nvPr>
            <p:ph type="dt" sz="half" idx="12"/>
          </p:nvPr>
        </p:nvSpPr>
        <p:spPr>
          <a:ln/>
        </p:spPr>
        <p:txBody>
          <a:bodyPr/>
          <a:lstStyle>
            <a:lvl1pPr>
              <a:defRPr/>
            </a:lvl1pPr>
          </a:lstStyle>
          <a:p>
            <a:fld id="{EFCA2F27-532F-4E2E-86E8-C011D6D4D29E}" type="datetimeFigureOut">
              <a:rPr kumimoji="1" lang="ja-JP" altLang="en-US" smtClean="0"/>
              <a:t>2019/5/3</a:t>
            </a:fld>
            <a:endParaRPr kumimoji="1" lang="ja-JP" altLang="en-US"/>
          </a:p>
        </p:txBody>
      </p:sp>
    </p:spTree>
    <p:extLst>
      <p:ext uri="{BB962C8B-B14F-4D97-AF65-F5344CB8AC3E}">
        <p14:creationId xmlns:p14="http://schemas.microsoft.com/office/powerpoint/2010/main" val="2438867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23D28303-C158-429D-9EAA-ADAD2F0F5254}"/>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kumimoji="1" sz="1200">
                <a:latin typeface="+mn-lt"/>
                <a:ea typeface="ＭＳ Ｐゴシック" pitchFamily="50" charset="-128"/>
              </a:defRPr>
            </a:lvl1pPr>
          </a:lstStyle>
          <a:p>
            <a:endParaRPr kumimoji="1" lang="ja-JP" altLang="en-US"/>
          </a:p>
        </p:txBody>
      </p:sp>
      <p:sp>
        <p:nvSpPr>
          <p:cNvPr id="94211" name="Rectangle 3">
            <a:extLst>
              <a:ext uri="{FF2B5EF4-FFF2-40B4-BE49-F238E27FC236}">
                <a16:creationId xmlns:a16="http://schemas.microsoft.com/office/drawing/2014/main" id="{DBDB4E99-5FF5-4036-9EFD-C3FF0CAFE84E}"/>
              </a:ext>
            </a:extLst>
          </p:cNvPr>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Black" panose="020B0A04020102020204" pitchFamily="34" charset="0"/>
              </a:defRPr>
            </a:lvl1pPr>
          </a:lstStyle>
          <a:p>
            <a:fld id="{EC6BB60D-E580-4349-84DD-75A8DCE6D145}" type="slidenum">
              <a:rPr kumimoji="1" lang="ja-JP" altLang="en-US" smtClean="0"/>
              <a:t>‹#›</a:t>
            </a:fld>
            <a:endParaRPr kumimoji="1" lang="ja-JP" altLang="en-US"/>
          </a:p>
        </p:txBody>
      </p:sp>
      <p:grpSp>
        <p:nvGrpSpPr>
          <p:cNvPr id="1028" name="Group 4">
            <a:extLst>
              <a:ext uri="{FF2B5EF4-FFF2-40B4-BE49-F238E27FC236}">
                <a16:creationId xmlns:a16="http://schemas.microsoft.com/office/drawing/2014/main" id="{F0152296-0767-433C-8E13-8AF28E86591D}"/>
              </a:ext>
            </a:extLst>
          </p:cNvPr>
          <p:cNvGrpSpPr>
            <a:grpSpLocks/>
          </p:cNvGrpSpPr>
          <p:nvPr/>
        </p:nvGrpSpPr>
        <p:grpSpPr bwMode="auto">
          <a:xfrm>
            <a:off x="0" y="0"/>
            <a:ext cx="12192000" cy="546100"/>
            <a:chOff x="0" y="0"/>
            <a:chExt cx="5760" cy="344"/>
          </a:xfrm>
        </p:grpSpPr>
        <p:sp>
          <p:nvSpPr>
            <p:cNvPr id="1032" name="Rectangle 5">
              <a:extLst>
                <a:ext uri="{FF2B5EF4-FFF2-40B4-BE49-F238E27FC236}">
                  <a16:creationId xmlns:a16="http://schemas.microsoft.com/office/drawing/2014/main" id="{5D0B1D93-E37F-4E40-8165-74F61C6F0DBC}"/>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endParaRPr kumimoji="0" lang="ja-JP" altLang="en-US" sz="2400">
                <a:latin typeface="Times New Roman" panose="02020603050405020304" pitchFamily="18" charset="0"/>
              </a:endParaRPr>
            </a:p>
          </p:txBody>
        </p:sp>
        <p:sp>
          <p:nvSpPr>
            <p:cNvPr id="1033" name="Rectangle 6">
              <a:extLst>
                <a:ext uri="{FF2B5EF4-FFF2-40B4-BE49-F238E27FC236}">
                  <a16:creationId xmlns:a16="http://schemas.microsoft.com/office/drawing/2014/main" id="{7CBF8ED9-3B2D-48A0-AC3E-3A873BB038FB}"/>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34" name="Rectangle 7">
              <a:extLst>
                <a:ext uri="{FF2B5EF4-FFF2-40B4-BE49-F238E27FC236}">
                  <a16:creationId xmlns:a16="http://schemas.microsoft.com/office/drawing/2014/main" id="{D9266F8B-425A-4B88-9B71-526AE554370F}"/>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5" name="Rectangle 8">
              <a:extLst>
                <a:ext uri="{FF2B5EF4-FFF2-40B4-BE49-F238E27FC236}">
                  <a16:creationId xmlns:a16="http://schemas.microsoft.com/office/drawing/2014/main" id="{5E2194A5-07F4-48F0-B18F-8834FFADFA9F}"/>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6" name="Rectangle 9">
              <a:extLst>
                <a:ext uri="{FF2B5EF4-FFF2-40B4-BE49-F238E27FC236}">
                  <a16:creationId xmlns:a16="http://schemas.microsoft.com/office/drawing/2014/main" id="{37A6D005-350F-4235-9305-3415EC34A28A}"/>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sp>
          <p:nvSpPr>
            <p:cNvPr id="1037" name="Rectangle 10">
              <a:extLst>
                <a:ext uri="{FF2B5EF4-FFF2-40B4-BE49-F238E27FC236}">
                  <a16:creationId xmlns:a16="http://schemas.microsoft.com/office/drawing/2014/main" id="{24E9C19F-D57B-4366-BD6A-749641A820FE}"/>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hlink"/>
                </a:solidFill>
              </a:endParaRPr>
            </a:p>
          </p:txBody>
        </p:sp>
        <p:sp>
          <p:nvSpPr>
            <p:cNvPr id="1038" name="Rectangle 11">
              <a:extLst>
                <a:ext uri="{FF2B5EF4-FFF2-40B4-BE49-F238E27FC236}">
                  <a16:creationId xmlns:a16="http://schemas.microsoft.com/office/drawing/2014/main" id="{139A5263-3F1C-4B7D-ABC4-3FE5E7B2D396}"/>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2400">
                <a:latin typeface="Times New Roman" panose="02020603050405020304" pitchFamily="18" charset="0"/>
              </a:endParaRPr>
            </a:p>
          </p:txBody>
        </p:sp>
        <p:sp>
          <p:nvSpPr>
            <p:cNvPr id="1039" name="Rectangle 12">
              <a:extLst>
                <a:ext uri="{FF2B5EF4-FFF2-40B4-BE49-F238E27FC236}">
                  <a16:creationId xmlns:a16="http://schemas.microsoft.com/office/drawing/2014/main" id="{04F744D5-AEF4-4DF4-B93F-31C7DFBC459E}"/>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sp>
          <p:nvSpPr>
            <p:cNvPr id="1040" name="Rectangle 13">
              <a:extLst>
                <a:ext uri="{FF2B5EF4-FFF2-40B4-BE49-F238E27FC236}">
                  <a16:creationId xmlns:a16="http://schemas.microsoft.com/office/drawing/2014/main" id="{EBCFECCF-84FC-41DB-9581-0578AD8D7587}"/>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kumimoji="0" lang="ja-JP" altLang="en-US" sz="1800">
                <a:solidFill>
                  <a:schemeClr val="accent2"/>
                </a:solidFill>
              </a:endParaRPr>
            </a:p>
          </p:txBody>
        </p:sp>
      </p:grpSp>
      <p:sp>
        <p:nvSpPr>
          <p:cNvPr id="1029" name="Rectangle 14">
            <a:extLst>
              <a:ext uri="{FF2B5EF4-FFF2-40B4-BE49-F238E27FC236}">
                <a16:creationId xmlns:a16="http://schemas.microsoft.com/office/drawing/2014/main" id="{5E04E845-DF1E-497C-BBE3-6736603DD83C}"/>
              </a:ext>
            </a:extLst>
          </p:cNvPr>
          <p:cNvSpPr>
            <a:spLocks noGrp="1" noChangeArrowheads="1"/>
          </p:cNvSpPr>
          <p:nvPr>
            <p:ph type="title"/>
          </p:nvPr>
        </p:nvSpPr>
        <p:spPr bwMode="auto">
          <a:xfrm>
            <a:off x="609600" y="457200"/>
            <a:ext cx="1097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30" name="Rectangle 15">
            <a:extLst>
              <a:ext uri="{FF2B5EF4-FFF2-40B4-BE49-F238E27FC236}">
                <a16:creationId xmlns:a16="http://schemas.microsoft.com/office/drawing/2014/main" id="{2FC30A8A-686C-467E-BF4B-EA606F3A89A1}"/>
              </a:ext>
            </a:extLst>
          </p:cNvPr>
          <p:cNvSpPr>
            <a:spLocks noGrp="1" noChangeArrowheads="1"/>
          </p:cNvSpPr>
          <p:nvPr>
            <p:ph type="body" idx="1"/>
          </p:nvPr>
        </p:nvSpPr>
        <p:spPr bwMode="auto">
          <a:xfrm>
            <a:off x="609600" y="1981200"/>
            <a:ext cx="10972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94224" name="Rectangle 16">
            <a:extLst>
              <a:ext uri="{FF2B5EF4-FFF2-40B4-BE49-F238E27FC236}">
                <a16:creationId xmlns:a16="http://schemas.microsoft.com/office/drawing/2014/main" id="{BF17F43F-794B-42E6-B81D-EA8F3EB95E34}"/>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kumimoji="1" sz="1200">
                <a:latin typeface="+mn-lt"/>
                <a:ea typeface="ＭＳ Ｐゴシック" pitchFamily="50" charset="-128"/>
              </a:defRPr>
            </a:lvl1pPr>
          </a:lstStyle>
          <a:p>
            <a:fld id="{EFCA2F27-532F-4E2E-86E8-C011D6D4D29E}" type="datetimeFigureOut">
              <a:rPr kumimoji="1" lang="ja-JP" altLang="en-US" smtClean="0"/>
              <a:t>2019/5/3</a:t>
            </a:fld>
            <a:endParaRPr kumimoji="1" lang="ja-JP" altLang="en-US"/>
          </a:p>
        </p:txBody>
      </p:sp>
    </p:spTree>
    <p:extLst>
      <p:ext uri="{BB962C8B-B14F-4D97-AF65-F5344CB8AC3E}">
        <p14:creationId xmlns:p14="http://schemas.microsoft.com/office/powerpoint/2010/main" val="219271491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fontAlgn="base" hangingPunct="1">
        <a:spcBef>
          <a:spcPct val="0"/>
        </a:spcBef>
        <a:spcAft>
          <a:spcPct val="0"/>
        </a:spcAft>
        <a:defRPr kumimoji="1" sz="4400">
          <a:solidFill>
            <a:schemeClr val="tx1"/>
          </a:solidFill>
          <a:latin typeface="+mj-lt"/>
          <a:ea typeface="+mj-ea"/>
          <a:cs typeface="+mj-cs"/>
        </a:defRPr>
      </a:lvl1pPr>
      <a:lvl2pPr algn="l" rtl="0" eaLnBrk="1" fontAlgn="base" hangingPunct="1">
        <a:spcBef>
          <a:spcPct val="0"/>
        </a:spcBef>
        <a:spcAft>
          <a:spcPct val="0"/>
        </a:spcAft>
        <a:defRPr kumimoji="1" sz="4400">
          <a:solidFill>
            <a:schemeClr val="tx1"/>
          </a:solidFill>
          <a:latin typeface="Arial" charset="0"/>
          <a:ea typeface="ＭＳ Ｐゴシック" pitchFamily="50" charset="-128"/>
        </a:defRPr>
      </a:lvl2pPr>
      <a:lvl3pPr algn="l" rtl="0" eaLnBrk="1" fontAlgn="base" hangingPunct="1">
        <a:spcBef>
          <a:spcPct val="0"/>
        </a:spcBef>
        <a:spcAft>
          <a:spcPct val="0"/>
        </a:spcAft>
        <a:defRPr kumimoji="1" sz="4400">
          <a:solidFill>
            <a:schemeClr val="tx1"/>
          </a:solidFill>
          <a:latin typeface="Arial" charset="0"/>
          <a:ea typeface="ＭＳ Ｐゴシック" pitchFamily="50" charset="-128"/>
        </a:defRPr>
      </a:lvl3pPr>
      <a:lvl4pPr algn="l" rtl="0" eaLnBrk="1" fontAlgn="base" hangingPunct="1">
        <a:spcBef>
          <a:spcPct val="0"/>
        </a:spcBef>
        <a:spcAft>
          <a:spcPct val="0"/>
        </a:spcAft>
        <a:defRPr kumimoji="1" sz="4400">
          <a:solidFill>
            <a:schemeClr val="tx1"/>
          </a:solidFill>
          <a:latin typeface="Arial" charset="0"/>
          <a:ea typeface="ＭＳ Ｐゴシック" pitchFamily="50" charset="-128"/>
        </a:defRPr>
      </a:lvl4pPr>
      <a:lvl5pPr algn="l" rtl="0" eaLnBrk="1" fontAlgn="base" hangingPunct="1">
        <a:spcBef>
          <a:spcPct val="0"/>
        </a:spcBef>
        <a:spcAft>
          <a:spcPct val="0"/>
        </a:spcAft>
        <a:defRPr kumimoji="1" sz="4400">
          <a:solidFill>
            <a:schemeClr val="tx1"/>
          </a:solidFill>
          <a:latin typeface="Arial" charset="0"/>
          <a:ea typeface="ＭＳ Ｐゴシック" pitchFamily="50" charset="-128"/>
        </a:defRPr>
      </a:lvl5pPr>
      <a:lvl6pPr marL="457200" algn="l" rtl="0" eaLnBrk="1" fontAlgn="base" hangingPunct="1">
        <a:spcBef>
          <a:spcPct val="0"/>
        </a:spcBef>
        <a:spcAft>
          <a:spcPct val="0"/>
        </a:spcAft>
        <a:defRPr kumimoji="1" sz="4400">
          <a:solidFill>
            <a:schemeClr val="tx1"/>
          </a:solidFill>
          <a:latin typeface="Arial" charset="0"/>
          <a:ea typeface="ＭＳ Ｐゴシック" pitchFamily="50" charset="-128"/>
        </a:defRPr>
      </a:lvl6pPr>
      <a:lvl7pPr marL="914400" algn="l" rtl="0" eaLnBrk="1" fontAlgn="base" hangingPunct="1">
        <a:spcBef>
          <a:spcPct val="0"/>
        </a:spcBef>
        <a:spcAft>
          <a:spcPct val="0"/>
        </a:spcAft>
        <a:defRPr kumimoji="1" sz="4400">
          <a:solidFill>
            <a:schemeClr val="tx1"/>
          </a:solidFill>
          <a:latin typeface="Arial" charset="0"/>
          <a:ea typeface="ＭＳ Ｐゴシック" pitchFamily="50" charset="-128"/>
        </a:defRPr>
      </a:lvl7pPr>
      <a:lvl8pPr marL="1371600" algn="l" rtl="0" eaLnBrk="1" fontAlgn="base" hangingPunct="1">
        <a:spcBef>
          <a:spcPct val="0"/>
        </a:spcBef>
        <a:spcAft>
          <a:spcPct val="0"/>
        </a:spcAft>
        <a:defRPr kumimoji="1" sz="4400">
          <a:solidFill>
            <a:schemeClr val="tx1"/>
          </a:solidFill>
          <a:latin typeface="Arial" charset="0"/>
          <a:ea typeface="ＭＳ Ｐゴシック" pitchFamily="50" charset="-128"/>
        </a:defRPr>
      </a:lvl8pPr>
      <a:lvl9pPr marL="1828800" algn="l" rtl="0" eaLnBrk="1" fontAlgn="base" hangingPunct="1">
        <a:spcBef>
          <a:spcPct val="0"/>
        </a:spcBef>
        <a:spcAft>
          <a:spcPct val="0"/>
        </a:spcAft>
        <a:defRPr kumimoji="1" sz="4400">
          <a:solidFill>
            <a:schemeClr val="tx1"/>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A45E474-1A6D-4E42-B31D-D10F546371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75F3145-815B-40C4-B24D-B773597722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346F013-29BE-4B2E-9779-8EC9D4398E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172269-E0BE-4177-A733-9CAC9D8021AA}" type="datetimeFigureOut">
              <a:rPr kumimoji="1" lang="ja-JP" altLang="en-US" smtClean="0"/>
              <a:t>2019/5/3</a:t>
            </a:fld>
            <a:endParaRPr kumimoji="1" lang="ja-JP" altLang="en-US"/>
          </a:p>
        </p:txBody>
      </p:sp>
      <p:sp>
        <p:nvSpPr>
          <p:cNvPr id="5" name="フッター プレースホルダー 4">
            <a:extLst>
              <a:ext uri="{FF2B5EF4-FFF2-40B4-BE49-F238E27FC236}">
                <a16:creationId xmlns:a16="http://schemas.microsoft.com/office/drawing/2014/main" id="{2FE7CF34-0FA0-42AC-852D-A17E3EA835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9C7E0AD-BB20-4B32-ABD3-29BB80A003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56B735-5CFC-49FC-826B-39E38F340833}" type="slidenum">
              <a:rPr kumimoji="1" lang="ja-JP" altLang="en-US" smtClean="0"/>
              <a:t>‹#›</a:t>
            </a:fld>
            <a:endParaRPr kumimoji="1" lang="ja-JP" altLang="en-US"/>
          </a:p>
        </p:txBody>
      </p:sp>
    </p:spTree>
    <p:extLst>
      <p:ext uri="{BB962C8B-B14F-4D97-AF65-F5344CB8AC3E}">
        <p14:creationId xmlns:p14="http://schemas.microsoft.com/office/powerpoint/2010/main" val="283026679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324377-3B0A-436F-95F8-7AB16E6BBCCF}"/>
              </a:ext>
            </a:extLst>
          </p:cNvPr>
          <p:cNvSpPr>
            <a:spLocks noGrp="1"/>
          </p:cNvSpPr>
          <p:nvPr>
            <p:ph type="ctrTitle"/>
          </p:nvPr>
        </p:nvSpPr>
        <p:spPr>
          <a:xfrm>
            <a:off x="1811045" y="1828800"/>
            <a:ext cx="10177755" cy="2209800"/>
          </a:xfrm>
        </p:spPr>
        <p:txBody>
          <a:bodyPr/>
          <a:lstStyle/>
          <a:p>
            <a: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t>Simutrans</a:t>
            </a: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のコンパイル</a:t>
            </a:r>
            <a:b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b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を</a:t>
            </a:r>
            <a:r>
              <a:rPr kumimoji="1" lang="en-US" altLang="ja-JP" dirty="0">
                <a:ln>
                  <a:solidFill>
                    <a:schemeClr val="tx1"/>
                  </a:solidFill>
                </a:ln>
                <a:latin typeface="HG創英角ｺﾞｼｯｸUB" panose="020B0909000000000000" pitchFamily="49" charset="-128"/>
                <a:ea typeface="HG創英角ｺﾞｼｯｸUB" panose="020B0909000000000000" pitchFamily="49" charset="-128"/>
              </a:rPr>
              <a:t>Windows Subsystem for Linux</a:t>
            </a:r>
            <a:r>
              <a:rPr kumimoji="1" lang="ja-JP" altLang="en-US" dirty="0">
                <a:ln>
                  <a:solidFill>
                    <a:schemeClr val="tx1"/>
                  </a:solidFill>
                </a:ln>
                <a:latin typeface="HG創英角ｺﾞｼｯｸUB" panose="020B0909000000000000" pitchFamily="49" charset="-128"/>
                <a:ea typeface="HG創英角ｺﾞｼｯｸUB" panose="020B0909000000000000" pitchFamily="49" charset="-128"/>
              </a:rPr>
              <a:t>で</a:t>
            </a:r>
          </a:p>
        </p:txBody>
      </p:sp>
      <p:sp>
        <p:nvSpPr>
          <p:cNvPr id="3" name="字幕 2">
            <a:extLst>
              <a:ext uri="{FF2B5EF4-FFF2-40B4-BE49-F238E27FC236}">
                <a16:creationId xmlns:a16="http://schemas.microsoft.com/office/drawing/2014/main" id="{8F9367D8-1F32-4A1D-88B3-C5E65AF29C60}"/>
              </a:ext>
            </a:extLst>
          </p:cNvPr>
          <p:cNvSpPr>
            <a:spLocks noGrp="1"/>
          </p:cNvSpPr>
          <p:nvPr>
            <p:ph type="subTitle" idx="1"/>
          </p:nvPr>
        </p:nvSpPr>
        <p:spPr/>
        <p:txBody>
          <a:bodyPr/>
          <a:lstStyle/>
          <a:p>
            <a:r>
              <a:rPr kumimoji="1" lang="ja-JP" altLang="en-US" dirty="0">
                <a:latin typeface="TakaoExゴシック" panose="020B0500000000000000" pitchFamily="50" charset="-128"/>
                <a:ea typeface="TakaoExゴシック" panose="020B0500000000000000" pitchFamily="50" charset="-128"/>
              </a:rPr>
              <a:t>九龍会 市原支部</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廉（</a:t>
            </a:r>
            <a:r>
              <a:rPr kumimoji="1" lang="en-US" altLang="ja-JP" dirty="0">
                <a:latin typeface="TakaoExゴシック" panose="020B0500000000000000" pitchFamily="50" charset="-128"/>
                <a:ea typeface="TakaoExゴシック" panose="020B0500000000000000" pitchFamily="50" charset="-128"/>
              </a:rPr>
              <a:t>Ren</a:t>
            </a:r>
            <a:r>
              <a:rPr kumimoji="1" lang="ja-JP" altLang="en-US" dirty="0">
                <a:latin typeface="TakaoExゴシック" panose="020B0500000000000000" pitchFamily="50" charset="-128"/>
                <a:ea typeface="TakaoExゴシック" panose="020B0500000000000000" pitchFamily="50" charset="-128"/>
              </a:rPr>
              <a:t>）</a:t>
            </a:r>
          </a:p>
        </p:txBody>
      </p:sp>
    </p:spTree>
    <p:extLst>
      <p:ext uri="{BB962C8B-B14F-4D97-AF65-F5344CB8AC3E}">
        <p14:creationId xmlns:p14="http://schemas.microsoft.com/office/powerpoint/2010/main" val="3996744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3886200"/>
          </a:xfrm>
        </p:spPr>
        <p:txBody>
          <a:bodyPr/>
          <a:lstStyle/>
          <a:p>
            <a:r>
              <a:rPr kumimoji="1" lang="ja-JP" altLang="en-US" dirty="0">
                <a:latin typeface="TakaoExゴシック" panose="020B0500000000000000" pitchFamily="50" charset="-128"/>
                <a:ea typeface="TakaoExゴシック" panose="020B0500000000000000" pitchFamily="50" charset="-128"/>
              </a:rPr>
              <a:t>インストール後、まずアップデートを行う</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日本語化もこのときに行えるがここでは省略</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コマンドは管理者権限を要するため、「</a:t>
            </a:r>
            <a:r>
              <a:rPr kumimoji="1" lang="en-US" altLang="ja-JP" dirty="0" err="1">
                <a:latin typeface="TakaoExゴシック" panose="020B0500000000000000" pitchFamily="50" charset="-128"/>
                <a:ea typeface="TakaoExゴシック" panose="020B0500000000000000" pitchFamily="50" charset="-128"/>
              </a:rPr>
              <a:t>sudo</a:t>
            </a:r>
            <a:r>
              <a:rPr kumimoji="1" lang="ja-JP" altLang="en-US" dirty="0">
                <a:latin typeface="TakaoExゴシック" panose="020B0500000000000000" pitchFamily="50" charset="-128"/>
                <a:ea typeface="TakaoExゴシック" panose="020B0500000000000000" pitchFamily="50" charset="-128"/>
              </a:rPr>
              <a:t>」必要</a:t>
            </a:r>
            <a:endParaRPr kumimoji="1" lang="en-US" altLang="ja-JP" dirty="0">
              <a:latin typeface="TakaoExゴシック" panose="020B0500000000000000" pitchFamily="50" charset="-128"/>
              <a:ea typeface="TakaoExゴシック" panose="020B0500000000000000" pitchFamily="50" charset="-128"/>
            </a:endParaRPr>
          </a:p>
          <a:p>
            <a:r>
              <a:rPr lang="en-US" altLang="ja-JP" dirty="0" err="1">
                <a:latin typeface="TakaoExゴシック" panose="020B0500000000000000" pitchFamily="50" charset="-128"/>
                <a:ea typeface="TakaoExゴシック" panose="020B0500000000000000" pitchFamily="50" charset="-128"/>
              </a:rPr>
              <a:t>sudo</a:t>
            </a:r>
            <a:r>
              <a:rPr lang="en-US" altLang="ja-JP" dirty="0">
                <a:latin typeface="TakaoExゴシック" panose="020B0500000000000000" pitchFamily="50" charset="-128"/>
                <a:ea typeface="TakaoExゴシック" panose="020B0500000000000000" pitchFamily="50" charset="-128"/>
              </a:rPr>
              <a:t> apt update</a:t>
            </a:r>
            <a:r>
              <a:rPr lang="ja-JP" altLang="en-US" dirty="0">
                <a:latin typeface="TakaoExゴシック" panose="020B0500000000000000" pitchFamily="50" charset="-128"/>
                <a:ea typeface="TakaoExゴシック" panose="020B0500000000000000" pitchFamily="50" charset="-128"/>
              </a:rPr>
              <a:t>で最新情報取得、</a:t>
            </a:r>
            <a:r>
              <a:rPr lang="en-US" altLang="ja-JP" dirty="0" err="1">
                <a:latin typeface="TakaoExゴシック" panose="020B0500000000000000" pitchFamily="50" charset="-128"/>
                <a:ea typeface="TakaoExゴシック" panose="020B0500000000000000" pitchFamily="50" charset="-128"/>
              </a:rPr>
              <a:t>sudo</a:t>
            </a:r>
            <a:r>
              <a:rPr lang="en-US" altLang="ja-JP" dirty="0">
                <a:latin typeface="TakaoExゴシック" panose="020B0500000000000000" pitchFamily="50" charset="-128"/>
                <a:ea typeface="TakaoExゴシック" panose="020B0500000000000000" pitchFamily="50" charset="-128"/>
              </a:rPr>
              <a:t> apt upgrade</a:t>
            </a:r>
            <a:r>
              <a:rPr lang="ja-JP" altLang="en-US" dirty="0">
                <a:latin typeface="TakaoExゴシック" panose="020B0500000000000000" pitchFamily="50" charset="-128"/>
                <a:ea typeface="TakaoExゴシック" panose="020B0500000000000000" pitchFamily="50" charset="-128"/>
              </a:rPr>
              <a:t>で更新の２段階で行う</a:t>
            </a:r>
            <a:endParaRPr kumimoji="1" lang="ja-JP" altLang="en-US" dirty="0">
              <a:latin typeface="TakaoExゴシック" panose="020B0500000000000000" pitchFamily="50" charset="-128"/>
              <a:ea typeface="TakaoExゴシック" panose="020B0500000000000000" pitchFamily="50" charset="-128"/>
            </a:endParaRPr>
          </a:p>
        </p:txBody>
      </p:sp>
      <p:pic>
        <p:nvPicPr>
          <p:cNvPr id="5" name="図 4">
            <a:extLst>
              <a:ext uri="{FF2B5EF4-FFF2-40B4-BE49-F238E27FC236}">
                <a16:creationId xmlns:a16="http://schemas.microsoft.com/office/drawing/2014/main" id="{8451D59E-7D6F-42FB-BF61-1A5EAAA92F47}"/>
              </a:ext>
            </a:extLst>
          </p:cNvPr>
          <p:cNvPicPr>
            <a:picLocks noChangeAspect="1"/>
          </p:cNvPicPr>
          <p:nvPr/>
        </p:nvPicPr>
        <p:blipFill rotWithShape="1">
          <a:blip r:embed="rId2">
            <a:extLst>
              <a:ext uri="{28A0092B-C50C-407E-A947-70E740481C1C}">
                <a14:useLocalDpi xmlns:a14="http://schemas.microsoft.com/office/drawing/2010/main" val="0"/>
              </a:ext>
            </a:extLst>
          </a:blip>
          <a:srcRect r="42316" b="50000"/>
          <a:stretch/>
        </p:blipFill>
        <p:spPr>
          <a:xfrm>
            <a:off x="261647" y="3952240"/>
            <a:ext cx="5987066" cy="2791548"/>
          </a:xfrm>
          <a:prstGeom prst="rect">
            <a:avLst/>
          </a:prstGeom>
        </p:spPr>
      </p:pic>
      <p:pic>
        <p:nvPicPr>
          <p:cNvPr id="10" name="図 9">
            <a:extLst>
              <a:ext uri="{FF2B5EF4-FFF2-40B4-BE49-F238E27FC236}">
                <a16:creationId xmlns:a16="http://schemas.microsoft.com/office/drawing/2014/main" id="{A3B5C695-FF5E-4B7E-ACA4-BFB2D4DD546B}"/>
              </a:ext>
            </a:extLst>
          </p:cNvPr>
          <p:cNvPicPr>
            <a:picLocks noChangeAspect="1"/>
          </p:cNvPicPr>
          <p:nvPr/>
        </p:nvPicPr>
        <p:blipFill rotWithShape="1">
          <a:blip r:embed="rId3">
            <a:extLst>
              <a:ext uri="{28A0092B-C50C-407E-A947-70E740481C1C}">
                <a14:useLocalDpi xmlns:a14="http://schemas.microsoft.com/office/drawing/2010/main" val="0"/>
              </a:ext>
            </a:extLst>
          </a:blip>
          <a:srcRect t="39907" r="40286" b="67"/>
          <a:stretch/>
        </p:blipFill>
        <p:spPr>
          <a:xfrm>
            <a:off x="6359673" y="3952240"/>
            <a:ext cx="5213605" cy="2791548"/>
          </a:xfrm>
          <a:prstGeom prst="rect">
            <a:avLst/>
          </a:prstGeom>
        </p:spPr>
      </p:pic>
      <p:sp>
        <p:nvSpPr>
          <p:cNvPr id="9" name="矢印: 右 8">
            <a:extLst>
              <a:ext uri="{FF2B5EF4-FFF2-40B4-BE49-F238E27FC236}">
                <a16:creationId xmlns:a16="http://schemas.microsoft.com/office/drawing/2014/main" id="{29AE70F9-6712-4ADC-BFA1-13DB6D6E6C45}"/>
              </a:ext>
            </a:extLst>
          </p:cNvPr>
          <p:cNvSpPr/>
          <p:nvPr/>
        </p:nvSpPr>
        <p:spPr>
          <a:xfrm>
            <a:off x="5359400" y="5144814"/>
            <a:ext cx="1473200" cy="406399"/>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7166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up)">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a:t>
            </a:r>
            <a:r>
              <a:rPr kumimoji="1" lang="ja-JP" altLang="en-US" dirty="0">
                <a:latin typeface="Takaoゴシック" panose="020B0509000000000000" pitchFamily="49" charset="-128"/>
                <a:ea typeface="Takaoゴシック" panose="020B0509000000000000" pitchFamily="49" charset="-128"/>
              </a:rPr>
              <a:t>パッケージのセットアップ</a:t>
            </a: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3886200"/>
          </a:xfrm>
        </p:spPr>
        <p:txBody>
          <a:bodyPr/>
          <a:lstStyle/>
          <a:p>
            <a:r>
              <a:rPr kumimoji="1" lang="en-US" altLang="ja-JP" dirty="0">
                <a:latin typeface="TakaoExゴシック" panose="020B0500000000000000" pitchFamily="50" charset="-128"/>
                <a:ea typeface="TakaoExゴシック" panose="020B0500000000000000" pitchFamily="50" charset="-128"/>
              </a:rPr>
              <a:t>Ubuntu</a:t>
            </a:r>
            <a:r>
              <a:rPr kumimoji="1" lang="ja-JP" altLang="en-US" dirty="0">
                <a:latin typeface="TakaoExゴシック" panose="020B0500000000000000" pitchFamily="50" charset="-128"/>
                <a:ea typeface="TakaoExゴシック" panose="020B0500000000000000" pitchFamily="50" charset="-128"/>
              </a:rPr>
              <a:t>には、</a:t>
            </a:r>
            <a:r>
              <a:rPr kumimoji="1" lang="en-US" altLang="ja-JP" dirty="0">
                <a:latin typeface="TakaoExゴシック" panose="020B0500000000000000" pitchFamily="50" charset="-128"/>
                <a:ea typeface="TakaoExゴシック" panose="020B0500000000000000" pitchFamily="50" charset="-128"/>
              </a:rPr>
              <a:t>Arch Linux</a:t>
            </a:r>
            <a:r>
              <a:rPr kumimoji="1" lang="ja-JP" altLang="en-US" dirty="0" err="1">
                <a:latin typeface="TakaoExゴシック" panose="020B0500000000000000" pitchFamily="50" charset="-128"/>
                <a:ea typeface="TakaoExゴシック" panose="020B0500000000000000" pitchFamily="50" charset="-128"/>
              </a:rPr>
              <a:t>での</a:t>
            </a:r>
            <a:r>
              <a:rPr kumimoji="1" lang="en-US" altLang="ja-JP" dirty="0">
                <a:latin typeface="TakaoExゴシック" panose="020B0500000000000000" pitchFamily="50" charset="-128"/>
                <a:ea typeface="TakaoExゴシック" panose="020B0500000000000000" pitchFamily="50" charset="-128"/>
              </a:rPr>
              <a:t>base-</a:t>
            </a:r>
            <a:r>
              <a:rPr kumimoji="1" lang="en-US" altLang="ja-JP" dirty="0" err="1">
                <a:latin typeface="TakaoExゴシック" panose="020B0500000000000000" pitchFamily="50" charset="-128"/>
                <a:ea typeface="TakaoExゴシック" panose="020B0500000000000000" pitchFamily="50" charset="-128"/>
              </a:rPr>
              <a:t>devel</a:t>
            </a:r>
            <a:r>
              <a:rPr kumimoji="1" lang="ja-JP" altLang="en-US" dirty="0" err="1">
                <a:latin typeface="TakaoExゴシック" panose="020B0500000000000000" pitchFamily="50" charset="-128"/>
                <a:ea typeface="TakaoExゴシック" panose="020B0500000000000000" pitchFamily="50" charset="-128"/>
              </a:rPr>
              <a:t>のような</a:t>
            </a:r>
            <a:r>
              <a:rPr kumimoji="1" lang="ja-JP" altLang="en-US" dirty="0">
                <a:latin typeface="TakaoExゴシック" panose="020B0500000000000000" pitchFamily="50" charset="-128"/>
                <a:ea typeface="TakaoExゴシック" panose="020B0500000000000000" pitchFamily="50" charset="-128"/>
              </a:rPr>
              <a:t>複数パッケージをまとめたパッケージは</a:t>
            </a:r>
            <a:r>
              <a:rPr kumimoji="1" lang="ja-JP" altLang="en-US" b="1" dirty="0">
                <a:solidFill>
                  <a:srgbClr val="FF0000"/>
                </a:solidFill>
                <a:effectLst>
                  <a:outerShdw blurRad="38100" dist="38100" dir="2700000" algn="tl">
                    <a:srgbClr val="000000">
                      <a:alpha val="43137"/>
                    </a:srgbClr>
                  </a:outerShdw>
                </a:effectLst>
                <a:latin typeface="TakaoExゴシック" panose="020B0500000000000000" pitchFamily="50" charset="-128"/>
                <a:ea typeface="TakaoExゴシック" panose="020B0500000000000000" pitchFamily="50" charset="-128"/>
              </a:rPr>
              <a:t>ない</a:t>
            </a:r>
            <a:endParaRPr kumimoji="1" lang="en-US" altLang="ja-JP" b="1" dirty="0">
              <a:solidFill>
                <a:srgbClr val="FF0000"/>
              </a:solidFill>
              <a:effectLst>
                <a:outerShdw blurRad="38100" dist="38100" dir="2700000" algn="tl">
                  <a:srgbClr val="000000">
                    <a:alpha val="43137"/>
                  </a:srgbClr>
                </a:outerShdw>
              </a:effectLst>
              <a:latin typeface="TakaoExゴシック" panose="020B0500000000000000" pitchFamily="50" charset="-128"/>
              <a:ea typeface="TakaoExゴシック" panose="020B0500000000000000" pitchFamily="50" charset="-128"/>
            </a:endParaRPr>
          </a:p>
          <a:p>
            <a:r>
              <a:rPr kumimoji="1" lang="en-US" altLang="ja-JP" dirty="0">
                <a:latin typeface="TakaoExゴシック" panose="020B0500000000000000" pitchFamily="50" charset="-128"/>
                <a:ea typeface="TakaoExゴシック" panose="020B0500000000000000" pitchFamily="50" charset="-128"/>
              </a:rPr>
              <a:t>bzip2</a:t>
            </a:r>
            <a:r>
              <a:rPr lang="ja-JP" altLang="en-US" dirty="0">
                <a:latin typeface="TakaoExゴシック" panose="020B0500000000000000" pitchFamily="50" charset="-128"/>
                <a:ea typeface="TakaoExゴシック" panose="020B0500000000000000" pitchFamily="50" charset="-128"/>
              </a:rPr>
              <a:t>と</a:t>
            </a:r>
            <a:r>
              <a:rPr lang="en-US" altLang="ja-JP" dirty="0" err="1">
                <a:latin typeface="TakaoExゴシック" panose="020B0500000000000000" pitchFamily="50" charset="-128"/>
                <a:ea typeface="TakaoExゴシック" panose="020B0500000000000000" pitchFamily="50" charset="-128"/>
              </a:rPr>
              <a:t>zlib</a:t>
            </a:r>
            <a:r>
              <a:rPr lang="ja-JP" altLang="en-US" dirty="0">
                <a:latin typeface="TakaoExゴシック" panose="020B0500000000000000" pitchFamily="50" charset="-128"/>
                <a:ea typeface="TakaoExゴシック" panose="020B0500000000000000" pitchFamily="50" charset="-128"/>
              </a:rPr>
              <a:t>以外の、</a:t>
            </a:r>
            <a:r>
              <a:rPr lang="en-US" altLang="ja-JP" dirty="0">
                <a:latin typeface="TakaoExゴシック" panose="020B0500000000000000" pitchFamily="50" charset="-128"/>
                <a:ea typeface="TakaoExゴシック" panose="020B0500000000000000" pitchFamily="50" charset="-128"/>
              </a:rPr>
              <a:t>Arch Linux</a:t>
            </a:r>
            <a:r>
              <a:rPr lang="ja-JP" altLang="en-US" dirty="0">
                <a:latin typeface="TakaoExゴシック" panose="020B0500000000000000" pitchFamily="50" charset="-128"/>
                <a:ea typeface="TakaoExゴシック" panose="020B0500000000000000" pitchFamily="50" charset="-128"/>
              </a:rPr>
              <a:t>でいう</a:t>
            </a:r>
            <a:r>
              <a:rPr lang="en-US" altLang="ja-JP" dirty="0">
                <a:latin typeface="TakaoExゴシック" panose="020B0500000000000000" pitchFamily="50" charset="-128"/>
                <a:ea typeface="TakaoExゴシック" panose="020B0500000000000000" pitchFamily="50" charset="-128"/>
              </a:rPr>
              <a:t>base-</a:t>
            </a:r>
            <a:r>
              <a:rPr lang="en-US" altLang="ja-JP" dirty="0" err="1">
                <a:latin typeface="TakaoExゴシック" panose="020B0500000000000000" pitchFamily="50" charset="-128"/>
                <a:ea typeface="TakaoExゴシック" panose="020B0500000000000000" pitchFamily="50" charset="-128"/>
              </a:rPr>
              <a:t>devel</a:t>
            </a:r>
            <a:r>
              <a:rPr lang="ja-JP" altLang="en-US" dirty="0">
                <a:latin typeface="TakaoExゴシック" panose="020B0500000000000000" pitchFamily="50" charset="-128"/>
                <a:ea typeface="TakaoExゴシック" panose="020B0500000000000000" pitchFamily="50" charset="-128"/>
              </a:rPr>
              <a:t>の中身を</a:t>
            </a:r>
            <a:r>
              <a:rPr lang="en-US" altLang="ja-JP" dirty="0">
                <a:latin typeface="TakaoExゴシック" panose="020B0500000000000000" pitchFamily="50" charset="-128"/>
                <a:ea typeface="TakaoExゴシック" panose="020B0500000000000000" pitchFamily="50" charset="-128"/>
              </a:rPr>
              <a:t>apt</a:t>
            </a:r>
            <a:r>
              <a:rPr lang="ja-JP" altLang="en-US" dirty="0">
                <a:latin typeface="TakaoExゴシック" panose="020B0500000000000000" pitchFamily="50" charset="-128"/>
                <a:ea typeface="TakaoExゴシック" panose="020B0500000000000000" pitchFamily="50" charset="-128"/>
              </a:rPr>
              <a:t>で、</a:t>
            </a:r>
            <a:r>
              <a:rPr lang="en-US" altLang="ja-JP" dirty="0">
                <a:latin typeface="TakaoExゴシック" panose="020B0500000000000000" pitchFamily="50" charset="-128"/>
                <a:ea typeface="TakaoExゴシック" panose="020B0500000000000000" pitchFamily="50" charset="-128"/>
              </a:rPr>
              <a:t>bzip2</a:t>
            </a:r>
            <a:r>
              <a:rPr lang="ja-JP" altLang="en-US" dirty="0">
                <a:latin typeface="TakaoExゴシック" panose="020B0500000000000000" pitchFamily="50" charset="-128"/>
                <a:ea typeface="TakaoExゴシック" panose="020B0500000000000000" pitchFamily="50" charset="-128"/>
              </a:rPr>
              <a:t>と</a:t>
            </a:r>
            <a:r>
              <a:rPr lang="en-US" altLang="ja-JP" dirty="0" err="1">
                <a:latin typeface="TakaoExゴシック" panose="020B0500000000000000" pitchFamily="50" charset="-128"/>
                <a:ea typeface="TakaoExゴシック" panose="020B0500000000000000" pitchFamily="50" charset="-128"/>
              </a:rPr>
              <a:t>zlib</a:t>
            </a:r>
            <a:r>
              <a:rPr lang="ja-JP" altLang="en-US" dirty="0">
                <a:latin typeface="TakaoExゴシック" panose="020B0500000000000000" pitchFamily="50" charset="-128"/>
                <a:ea typeface="TakaoExゴシック" panose="020B0500000000000000" pitchFamily="50" charset="-128"/>
              </a:rPr>
              <a:t>はソースコードを編集して導入</a:t>
            </a:r>
            <a:endParaRPr kumimoji="1" lang="ja-JP" altLang="en-US"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122158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03-1.apt</a:t>
            </a:r>
            <a:r>
              <a:rPr kumimoji="1" lang="ja-JP" altLang="en-US" dirty="0" err="1">
                <a:latin typeface="Takaoゴシック" panose="020B0509000000000000" pitchFamily="49" charset="-128"/>
                <a:ea typeface="Takaoゴシック" panose="020B0509000000000000" pitchFamily="49" charset="-128"/>
              </a:rPr>
              <a:t>での</a:t>
            </a:r>
            <a:r>
              <a:rPr kumimoji="1" lang="ja-JP" altLang="en-US" dirty="0">
                <a:latin typeface="Takaoゴシック" panose="020B0509000000000000" pitchFamily="49" charset="-128"/>
                <a:ea typeface="Takaoゴシック" panose="020B0509000000000000" pitchFamily="49" charset="-128"/>
              </a:rPr>
              <a:t>パッケージ導入</a:t>
            </a:r>
          </a:p>
        </p:txBody>
      </p:sp>
      <p:graphicFrame>
        <p:nvGraphicFramePr>
          <p:cNvPr id="5" name="コンテンツ プレースホルダー 4">
            <a:extLst>
              <a:ext uri="{FF2B5EF4-FFF2-40B4-BE49-F238E27FC236}">
                <a16:creationId xmlns:a16="http://schemas.microsoft.com/office/drawing/2014/main" id="{C14C3FC2-0EAA-4A04-B3B5-180F5CEB6D08}"/>
              </a:ext>
            </a:extLst>
          </p:cNvPr>
          <p:cNvGraphicFramePr>
            <a:graphicFrameLocks noGrp="1"/>
          </p:cNvGraphicFramePr>
          <p:nvPr>
            <p:ph idx="1"/>
            <p:extLst>
              <p:ext uri="{D42A27DB-BD31-4B8C-83A1-F6EECF244321}">
                <p14:modId xmlns:p14="http://schemas.microsoft.com/office/powerpoint/2010/main" val="3794979967"/>
              </p:ext>
            </p:extLst>
          </p:nvPr>
        </p:nvGraphicFramePr>
        <p:xfrm>
          <a:off x="609600" y="1754697"/>
          <a:ext cx="10972800" cy="482092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3152158646"/>
                    </a:ext>
                  </a:extLst>
                </a:gridCol>
                <a:gridCol w="5486400">
                  <a:extLst>
                    <a:ext uri="{9D8B030D-6E8A-4147-A177-3AD203B41FA5}">
                      <a16:colId xmlns:a16="http://schemas.microsoft.com/office/drawing/2014/main" val="2337817332"/>
                    </a:ext>
                  </a:extLst>
                </a:gridCol>
              </a:tblGrid>
              <a:tr h="370840">
                <a:tc gridSpan="2">
                  <a:txBody>
                    <a:bodyPr/>
                    <a:lstStyle/>
                    <a:p>
                      <a:pPr algn="ctr"/>
                      <a:r>
                        <a:rPr kumimoji="1" lang="en-US" altLang="ja-JP" dirty="0"/>
                        <a:t>base-</a:t>
                      </a:r>
                      <a:r>
                        <a:rPr kumimoji="1" lang="en-US" altLang="ja-JP" dirty="0" err="1"/>
                        <a:t>devel</a:t>
                      </a:r>
                      <a:r>
                        <a:rPr kumimoji="1" lang="ja-JP" altLang="en-US" dirty="0"/>
                        <a:t>の中身</a:t>
                      </a:r>
                    </a:p>
                  </a:txBody>
                  <a:tcPr/>
                </a:tc>
                <a:tc hMerge="1">
                  <a:txBody>
                    <a:bodyPr/>
                    <a:lstStyle/>
                    <a:p>
                      <a:endParaRPr kumimoji="1" lang="ja-JP" altLang="en-US" dirty="0"/>
                    </a:p>
                  </a:txBody>
                  <a:tcPr/>
                </a:tc>
                <a:extLst>
                  <a:ext uri="{0D108BD9-81ED-4DB2-BD59-A6C34878D82A}">
                    <a16:rowId xmlns:a16="http://schemas.microsoft.com/office/drawing/2014/main" val="390390869"/>
                  </a:ext>
                </a:extLst>
              </a:tr>
              <a:tr h="370840">
                <a:tc>
                  <a:txBody>
                    <a:bodyPr/>
                    <a:lstStyle/>
                    <a:p>
                      <a:r>
                        <a:rPr kumimoji="1" lang="en-US" altLang="ja-JP"/>
                        <a:t>autoconf</a:t>
                      </a:r>
                      <a:endParaRPr kumimoji="1" lang="ja-JP" altLang="en-US" dirty="0"/>
                    </a:p>
                  </a:txBody>
                  <a:tcPr/>
                </a:tc>
                <a:tc>
                  <a:txBody>
                    <a:bodyPr/>
                    <a:lstStyle/>
                    <a:p>
                      <a:r>
                        <a:rPr kumimoji="1" lang="en-US" altLang="ja-JP" dirty="0" err="1"/>
                        <a:t>automake</a:t>
                      </a:r>
                      <a:endParaRPr kumimoji="1" lang="ja-JP" altLang="en-US" dirty="0"/>
                    </a:p>
                  </a:txBody>
                  <a:tcPr/>
                </a:tc>
                <a:extLst>
                  <a:ext uri="{0D108BD9-81ED-4DB2-BD59-A6C34878D82A}">
                    <a16:rowId xmlns:a16="http://schemas.microsoft.com/office/drawing/2014/main" val="510023349"/>
                  </a:ext>
                </a:extLst>
              </a:tr>
              <a:tr h="370840">
                <a:tc>
                  <a:txBody>
                    <a:bodyPr/>
                    <a:lstStyle/>
                    <a:p>
                      <a:r>
                        <a:rPr kumimoji="1" lang="en-US" altLang="ja-JP" dirty="0" err="1"/>
                        <a:t>binutils</a:t>
                      </a:r>
                      <a:endParaRPr kumimoji="1" lang="ja-JP" altLang="en-US" dirty="0"/>
                    </a:p>
                  </a:txBody>
                  <a:tcPr/>
                </a:tc>
                <a:tc>
                  <a:txBody>
                    <a:bodyPr/>
                    <a:lstStyle/>
                    <a:p>
                      <a:r>
                        <a:rPr kumimoji="1" lang="en-US" altLang="ja-JP" dirty="0"/>
                        <a:t>bison</a:t>
                      </a:r>
                      <a:endParaRPr kumimoji="1" lang="ja-JP" altLang="en-US" dirty="0"/>
                    </a:p>
                  </a:txBody>
                  <a:tcPr/>
                </a:tc>
                <a:extLst>
                  <a:ext uri="{0D108BD9-81ED-4DB2-BD59-A6C34878D82A}">
                    <a16:rowId xmlns:a16="http://schemas.microsoft.com/office/drawing/2014/main" val="2068801460"/>
                  </a:ext>
                </a:extLst>
              </a:tr>
              <a:tr h="370840">
                <a:tc>
                  <a:txBody>
                    <a:bodyPr/>
                    <a:lstStyle/>
                    <a:p>
                      <a:r>
                        <a:rPr kumimoji="1" lang="en-US" altLang="ja-JP" dirty="0" err="1"/>
                        <a:t>fakeroot</a:t>
                      </a:r>
                      <a:endParaRPr kumimoji="1" lang="ja-JP" altLang="en-US" dirty="0"/>
                    </a:p>
                  </a:txBody>
                  <a:tcPr/>
                </a:tc>
                <a:tc>
                  <a:txBody>
                    <a:bodyPr/>
                    <a:lstStyle/>
                    <a:p>
                      <a:r>
                        <a:rPr kumimoji="1" lang="en-US" altLang="ja-JP" dirty="0"/>
                        <a:t>file</a:t>
                      </a:r>
                      <a:endParaRPr kumimoji="1" lang="ja-JP" altLang="en-US" dirty="0"/>
                    </a:p>
                  </a:txBody>
                  <a:tcPr/>
                </a:tc>
                <a:extLst>
                  <a:ext uri="{0D108BD9-81ED-4DB2-BD59-A6C34878D82A}">
                    <a16:rowId xmlns:a16="http://schemas.microsoft.com/office/drawing/2014/main" val="3677579380"/>
                  </a:ext>
                </a:extLst>
              </a:tr>
              <a:tr h="370840">
                <a:tc>
                  <a:txBody>
                    <a:bodyPr/>
                    <a:lstStyle/>
                    <a:p>
                      <a:r>
                        <a:rPr kumimoji="1" lang="en-US" altLang="ja-JP" dirty="0" err="1"/>
                        <a:t>findutils</a:t>
                      </a:r>
                      <a:endParaRPr kumimoji="1" lang="ja-JP" altLang="en-US" dirty="0"/>
                    </a:p>
                  </a:txBody>
                  <a:tcPr/>
                </a:tc>
                <a:tc>
                  <a:txBody>
                    <a:bodyPr/>
                    <a:lstStyle/>
                    <a:p>
                      <a:r>
                        <a:rPr kumimoji="1" lang="en-US" altLang="ja-JP" dirty="0"/>
                        <a:t>flex</a:t>
                      </a:r>
                      <a:endParaRPr kumimoji="1" lang="ja-JP" altLang="en-US" dirty="0"/>
                    </a:p>
                  </a:txBody>
                  <a:tcPr/>
                </a:tc>
                <a:extLst>
                  <a:ext uri="{0D108BD9-81ED-4DB2-BD59-A6C34878D82A}">
                    <a16:rowId xmlns:a16="http://schemas.microsoft.com/office/drawing/2014/main" val="3620552032"/>
                  </a:ext>
                </a:extLst>
              </a:tr>
              <a:tr h="370840">
                <a:tc>
                  <a:txBody>
                    <a:bodyPr/>
                    <a:lstStyle/>
                    <a:p>
                      <a:r>
                        <a:rPr kumimoji="1" lang="en-US" altLang="ja-JP" dirty="0"/>
                        <a:t>gawk</a:t>
                      </a:r>
                      <a:endParaRPr kumimoji="1" lang="ja-JP" altLang="en-US" dirty="0"/>
                    </a:p>
                  </a:txBody>
                  <a:tcPr/>
                </a:tc>
                <a:tc>
                  <a:txBody>
                    <a:bodyPr/>
                    <a:lstStyle/>
                    <a:p>
                      <a:r>
                        <a:rPr kumimoji="1" lang="en-US" altLang="ja-JP" dirty="0" err="1"/>
                        <a:t>gcc</a:t>
                      </a:r>
                      <a:endParaRPr kumimoji="1" lang="ja-JP" altLang="en-US" dirty="0"/>
                    </a:p>
                  </a:txBody>
                  <a:tcPr/>
                </a:tc>
                <a:extLst>
                  <a:ext uri="{0D108BD9-81ED-4DB2-BD59-A6C34878D82A}">
                    <a16:rowId xmlns:a16="http://schemas.microsoft.com/office/drawing/2014/main" val="3250326649"/>
                  </a:ext>
                </a:extLst>
              </a:tr>
              <a:tr h="370840">
                <a:tc>
                  <a:txBody>
                    <a:bodyPr/>
                    <a:lstStyle/>
                    <a:p>
                      <a:r>
                        <a:rPr kumimoji="1" lang="en-US" altLang="ja-JP" dirty="0" err="1"/>
                        <a:t>gettext</a:t>
                      </a:r>
                      <a:endParaRPr kumimoji="1" lang="ja-JP" altLang="en-US" dirty="0"/>
                    </a:p>
                  </a:txBody>
                  <a:tcPr/>
                </a:tc>
                <a:tc>
                  <a:txBody>
                    <a:bodyPr/>
                    <a:lstStyle/>
                    <a:p>
                      <a:r>
                        <a:rPr kumimoji="1" lang="en-US" altLang="ja-JP" dirty="0"/>
                        <a:t>grep</a:t>
                      </a:r>
                      <a:endParaRPr kumimoji="1" lang="ja-JP" altLang="en-US" dirty="0"/>
                    </a:p>
                  </a:txBody>
                  <a:tcPr/>
                </a:tc>
                <a:extLst>
                  <a:ext uri="{0D108BD9-81ED-4DB2-BD59-A6C34878D82A}">
                    <a16:rowId xmlns:a16="http://schemas.microsoft.com/office/drawing/2014/main" val="2760767494"/>
                  </a:ext>
                </a:extLst>
              </a:tr>
              <a:tr h="370840">
                <a:tc>
                  <a:txBody>
                    <a:bodyPr/>
                    <a:lstStyle/>
                    <a:p>
                      <a:r>
                        <a:rPr kumimoji="1" lang="en-US" altLang="ja-JP" dirty="0" err="1"/>
                        <a:t>groff</a:t>
                      </a:r>
                      <a:endParaRPr kumimoji="1" lang="ja-JP" altLang="en-US" dirty="0"/>
                    </a:p>
                  </a:txBody>
                  <a:tcPr/>
                </a:tc>
                <a:tc>
                  <a:txBody>
                    <a:bodyPr/>
                    <a:lstStyle/>
                    <a:p>
                      <a:r>
                        <a:rPr kumimoji="1" lang="en-US" altLang="ja-JP" dirty="0" err="1"/>
                        <a:t>libtool</a:t>
                      </a:r>
                      <a:endParaRPr kumimoji="1" lang="ja-JP" altLang="en-US" dirty="0"/>
                    </a:p>
                  </a:txBody>
                  <a:tcPr/>
                </a:tc>
                <a:extLst>
                  <a:ext uri="{0D108BD9-81ED-4DB2-BD59-A6C34878D82A}">
                    <a16:rowId xmlns:a16="http://schemas.microsoft.com/office/drawing/2014/main" val="1290244551"/>
                  </a:ext>
                </a:extLst>
              </a:tr>
              <a:tr h="370840">
                <a:tc>
                  <a:txBody>
                    <a:bodyPr/>
                    <a:lstStyle/>
                    <a:p>
                      <a:r>
                        <a:rPr kumimoji="1" lang="en-US" altLang="ja-JP" dirty="0"/>
                        <a:t>m4</a:t>
                      </a:r>
                      <a:endParaRPr kumimoji="1" lang="ja-JP" altLang="en-US" dirty="0"/>
                    </a:p>
                  </a:txBody>
                  <a:tcPr/>
                </a:tc>
                <a:tc>
                  <a:txBody>
                    <a:bodyPr/>
                    <a:lstStyle/>
                    <a:p>
                      <a:r>
                        <a:rPr kumimoji="1" lang="en-US" altLang="ja-JP" dirty="0"/>
                        <a:t>make</a:t>
                      </a:r>
                      <a:endParaRPr kumimoji="1" lang="ja-JP" altLang="en-US" dirty="0"/>
                    </a:p>
                  </a:txBody>
                  <a:tcPr/>
                </a:tc>
                <a:extLst>
                  <a:ext uri="{0D108BD9-81ED-4DB2-BD59-A6C34878D82A}">
                    <a16:rowId xmlns:a16="http://schemas.microsoft.com/office/drawing/2014/main" val="1479250287"/>
                  </a:ext>
                </a:extLst>
              </a:tr>
              <a:tr h="370840">
                <a:tc>
                  <a:txBody>
                    <a:bodyPr/>
                    <a:lstStyle/>
                    <a:p>
                      <a:r>
                        <a:rPr kumimoji="1" lang="en-US" altLang="ja-JP" dirty="0" err="1"/>
                        <a:t>pacman</a:t>
                      </a:r>
                      <a:endParaRPr kumimoji="1" lang="ja-JP" altLang="en-US" dirty="0"/>
                    </a:p>
                  </a:txBody>
                  <a:tcPr/>
                </a:tc>
                <a:tc>
                  <a:txBody>
                    <a:bodyPr/>
                    <a:lstStyle/>
                    <a:p>
                      <a:r>
                        <a:rPr kumimoji="1" lang="en-US" altLang="ja-JP" dirty="0"/>
                        <a:t>patch</a:t>
                      </a:r>
                      <a:endParaRPr kumimoji="1" lang="ja-JP" altLang="en-US" dirty="0"/>
                    </a:p>
                  </a:txBody>
                  <a:tcPr/>
                </a:tc>
                <a:extLst>
                  <a:ext uri="{0D108BD9-81ED-4DB2-BD59-A6C34878D82A}">
                    <a16:rowId xmlns:a16="http://schemas.microsoft.com/office/drawing/2014/main" val="2263340511"/>
                  </a:ext>
                </a:extLst>
              </a:tr>
              <a:tr h="370840">
                <a:tc>
                  <a:txBody>
                    <a:bodyPr/>
                    <a:lstStyle/>
                    <a:p>
                      <a:r>
                        <a:rPr kumimoji="1" lang="en-US" altLang="ja-JP" dirty="0"/>
                        <a:t>pkg-config</a:t>
                      </a:r>
                      <a:endParaRPr kumimoji="1" lang="ja-JP" altLang="en-US" dirty="0"/>
                    </a:p>
                  </a:txBody>
                  <a:tcPr/>
                </a:tc>
                <a:tc>
                  <a:txBody>
                    <a:bodyPr/>
                    <a:lstStyle/>
                    <a:p>
                      <a:r>
                        <a:rPr kumimoji="1" lang="en-US" altLang="ja-JP" dirty="0"/>
                        <a:t>sed</a:t>
                      </a:r>
                      <a:endParaRPr kumimoji="1" lang="ja-JP" altLang="en-US" dirty="0"/>
                    </a:p>
                  </a:txBody>
                  <a:tcPr/>
                </a:tc>
                <a:extLst>
                  <a:ext uri="{0D108BD9-81ED-4DB2-BD59-A6C34878D82A}">
                    <a16:rowId xmlns:a16="http://schemas.microsoft.com/office/drawing/2014/main" val="2361619527"/>
                  </a:ext>
                </a:extLst>
              </a:tr>
              <a:tr h="370840">
                <a:tc>
                  <a:txBody>
                    <a:bodyPr/>
                    <a:lstStyle/>
                    <a:p>
                      <a:r>
                        <a:rPr kumimoji="1" lang="en-US" altLang="ja-JP" dirty="0" err="1"/>
                        <a:t>sudo</a:t>
                      </a:r>
                      <a:endParaRPr kumimoji="1" lang="ja-JP" altLang="en-US" dirty="0"/>
                    </a:p>
                  </a:txBody>
                  <a:tcPr/>
                </a:tc>
                <a:tc>
                  <a:txBody>
                    <a:bodyPr/>
                    <a:lstStyle/>
                    <a:p>
                      <a:r>
                        <a:rPr kumimoji="1" lang="en-US" altLang="ja-JP" dirty="0" err="1"/>
                        <a:t>texinfo</a:t>
                      </a:r>
                      <a:endParaRPr kumimoji="1" lang="ja-JP" altLang="en-US" dirty="0"/>
                    </a:p>
                  </a:txBody>
                  <a:tcPr/>
                </a:tc>
                <a:extLst>
                  <a:ext uri="{0D108BD9-81ED-4DB2-BD59-A6C34878D82A}">
                    <a16:rowId xmlns:a16="http://schemas.microsoft.com/office/drawing/2014/main" val="3238214660"/>
                  </a:ext>
                </a:extLst>
              </a:tr>
              <a:tr h="370840">
                <a:tc>
                  <a:txBody>
                    <a:bodyPr/>
                    <a:lstStyle/>
                    <a:p>
                      <a:r>
                        <a:rPr kumimoji="1" lang="en-US" altLang="ja-JP" dirty="0" err="1"/>
                        <a:t>util-linux</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577039736"/>
                  </a:ext>
                </a:extLst>
              </a:tr>
            </a:tbl>
          </a:graphicData>
        </a:graphic>
      </p:graphicFrame>
    </p:spTree>
    <p:extLst>
      <p:ext uri="{BB962C8B-B14F-4D97-AF65-F5344CB8AC3E}">
        <p14:creationId xmlns:p14="http://schemas.microsoft.com/office/powerpoint/2010/main" val="395439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03-1.apt</a:t>
            </a:r>
            <a:r>
              <a:rPr kumimoji="1" lang="ja-JP" altLang="en-US" dirty="0" err="1">
                <a:latin typeface="Takaoゴシック" panose="020B0509000000000000" pitchFamily="49" charset="-128"/>
                <a:ea typeface="Takaoゴシック" panose="020B0509000000000000" pitchFamily="49" charset="-128"/>
              </a:rPr>
              <a:t>での</a:t>
            </a:r>
            <a:r>
              <a:rPr kumimoji="1" lang="ja-JP" altLang="en-US" dirty="0">
                <a:latin typeface="Takaoゴシック" panose="020B0509000000000000" pitchFamily="49" charset="-128"/>
                <a:ea typeface="Takaoゴシック" panose="020B0509000000000000" pitchFamily="49" charset="-128"/>
              </a:rPr>
              <a:t>パッケージ導入</a:t>
            </a:r>
          </a:p>
        </p:txBody>
      </p:sp>
      <p:graphicFrame>
        <p:nvGraphicFramePr>
          <p:cNvPr id="5" name="コンテンツ プレースホルダー 4">
            <a:extLst>
              <a:ext uri="{FF2B5EF4-FFF2-40B4-BE49-F238E27FC236}">
                <a16:creationId xmlns:a16="http://schemas.microsoft.com/office/drawing/2014/main" id="{C14C3FC2-0EAA-4A04-B3B5-180F5CEB6D08}"/>
              </a:ext>
            </a:extLst>
          </p:cNvPr>
          <p:cNvGraphicFramePr>
            <a:graphicFrameLocks noGrp="1"/>
          </p:cNvGraphicFramePr>
          <p:nvPr>
            <p:ph idx="1"/>
            <p:extLst>
              <p:ext uri="{D42A27DB-BD31-4B8C-83A1-F6EECF244321}">
                <p14:modId xmlns:p14="http://schemas.microsoft.com/office/powerpoint/2010/main" val="4134614331"/>
              </p:ext>
            </p:extLst>
          </p:nvPr>
        </p:nvGraphicFramePr>
        <p:xfrm>
          <a:off x="609600" y="1754697"/>
          <a:ext cx="10972800" cy="111252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3152158646"/>
                    </a:ext>
                  </a:extLst>
                </a:gridCol>
                <a:gridCol w="5486400">
                  <a:extLst>
                    <a:ext uri="{9D8B030D-6E8A-4147-A177-3AD203B41FA5}">
                      <a16:colId xmlns:a16="http://schemas.microsoft.com/office/drawing/2014/main" val="2337817332"/>
                    </a:ext>
                  </a:extLst>
                </a:gridCol>
              </a:tblGrid>
              <a:tr h="370840">
                <a:tc gridSpan="2">
                  <a:txBody>
                    <a:bodyPr/>
                    <a:lstStyle/>
                    <a:p>
                      <a:pPr algn="ctr"/>
                      <a:r>
                        <a:rPr kumimoji="1" lang="en-US" altLang="ja-JP" dirty="0"/>
                        <a:t>base-</a:t>
                      </a:r>
                      <a:r>
                        <a:rPr kumimoji="1" lang="en-US" altLang="ja-JP" dirty="0" err="1"/>
                        <a:t>devel</a:t>
                      </a:r>
                      <a:r>
                        <a:rPr kumimoji="1" lang="ja-JP" altLang="en-US" dirty="0"/>
                        <a:t>の中身以外で必要なもの</a:t>
                      </a:r>
                    </a:p>
                  </a:txBody>
                  <a:tcPr/>
                </a:tc>
                <a:tc hMerge="1">
                  <a:txBody>
                    <a:bodyPr/>
                    <a:lstStyle/>
                    <a:p>
                      <a:endParaRPr kumimoji="1" lang="ja-JP" altLang="en-US" dirty="0"/>
                    </a:p>
                  </a:txBody>
                  <a:tcPr/>
                </a:tc>
                <a:extLst>
                  <a:ext uri="{0D108BD9-81ED-4DB2-BD59-A6C34878D82A}">
                    <a16:rowId xmlns:a16="http://schemas.microsoft.com/office/drawing/2014/main" val="390390869"/>
                  </a:ext>
                </a:extLst>
              </a:tr>
              <a:tr h="370840">
                <a:tc>
                  <a:txBody>
                    <a:bodyPr/>
                    <a:lstStyle/>
                    <a:p>
                      <a:r>
                        <a:rPr kumimoji="1" lang="en-US" altLang="ja-JP" dirty="0" err="1"/>
                        <a:t>nsis</a:t>
                      </a:r>
                      <a:endParaRPr kumimoji="1" lang="ja-JP" altLang="en-US" dirty="0"/>
                    </a:p>
                  </a:txBody>
                  <a:tcPr/>
                </a:tc>
                <a:tc>
                  <a:txBody>
                    <a:bodyPr/>
                    <a:lstStyle/>
                    <a:p>
                      <a:r>
                        <a:rPr kumimoji="1" lang="en-US" altLang="ja-JP" dirty="0"/>
                        <a:t>mingw-w64</a:t>
                      </a:r>
                      <a:endParaRPr kumimoji="1" lang="ja-JP" altLang="en-US" dirty="0"/>
                    </a:p>
                  </a:txBody>
                  <a:tcPr/>
                </a:tc>
                <a:extLst>
                  <a:ext uri="{0D108BD9-81ED-4DB2-BD59-A6C34878D82A}">
                    <a16:rowId xmlns:a16="http://schemas.microsoft.com/office/drawing/2014/main" val="2068801460"/>
                  </a:ext>
                </a:extLst>
              </a:tr>
              <a:tr h="370840">
                <a:tc>
                  <a:txBody>
                    <a:bodyPr/>
                    <a:lstStyle/>
                    <a:p>
                      <a:r>
                        <a:rPr kumimoji="1" lang="en-US" altLang="ja-JP" dirty="0"/>
                        <a:t>git</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77579380"/>
                  </a:ext>
                </a:extLst>
              </a:tr>
            </a:tbl>
          </a:graphicData>
        </a:graphic>
      </p:graphicFrame>
      <p:sp>
        <p:nvSpPr>
          <p:cNvPr id="4" name="コンテンツ プレースホルダー 2">
            <a:extLst>
              <a:ext uri="{FF2B5EF4-FFF2-40B4-BE49-F238E27FC236}">
                <a16:creationId xmlns:a16="http://schemas.microsoft.com/office/drawing/2014/main" id="{D70C582B-28B5-4844-9D52-F7BA25E8848F}"/>
              </a:ext>
            </a:extLst>
          </p:cNvPr>
          <p:cNvSpPr txBox="1">
            <a:spLocks/>
          </p:cNvSpPr>
          <p:nvPr/>
        </p:nvSpPr>
        <p:spPr bwMode="auto">
          <a:xfrm>
            <a:off x="609600" y="2932866"/>
            <a:ext cx="10972800" cy="3093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a:lstStyle>
          <a:p>
            <a:r>
              <a:rPr lang="ja-JP" altLang="en-US" kern="0" dirty="0">
                <a:latin typeface="TakaoExゴシック" panose="020B0500000000000000" pitchFamily="50" charset="-128"/>
                <a:ea typeface="TakaoExゴシック" panose="020B0500000000000000" pitchFamily="50" charset="-128"/>
              </a:rPr>
              <a:t>これらは、既に導入済ならスキップされる</a:t>
            </a:r>
            <a:endParaRPr lang="en-US" altLang="ja-JP" kern="0" dirty="0">
              <a:latin typeface="TakaoExゴシック" panose="020B0500000000000000" pitchFamily="50" charset="-128"/>
              <a:ea typeface="TakaoExゴシック" panose="020B0500000000000000" pitchFamily="50" charset="-128"/>
            </a:endParaRPr>
          </a:p>
          <a:p>
            <a:pPr lvl="1"/>
            <a:r>
              <a:rPr lang="ja-JP" altLang="en-US" kern="0" dirty="0">
                <a:latin typeface="TakaoExゴシック" panose="020B0500000000000000" pitchFamily="50" charset="-128"/>
                <a:ea typeface="TakaoExゴシック" panose="020B0500000000000000" pitchFamily="50" charset="-128"/>
              </a:rPr>
              <a:t>抜けがないように全て入れるように打ち込めば良い</a:t>
            </a:r>
            <a:endParaRPr lang="en-US" altLang="ja-JP" kern="0" dirty="0">
              <a:latin typeface="TakaoExゴシック" panose="020B0500000000000000" pitchFamily="50" charset="-128"/>
              <a:ea typeface="TakaoExゴシック" panose="020B0500000000000000" pitchFamily="50" charset="-128"/>
            </a:endParaRPr>
          </a:p>
          <a:p>
            <a:r>
              <a:rPr lang="en-US" altLang="ja-JP" kern="0" dirty="0">
                <a:latin typeface="TakaoExゴシック" panose="020B0500000000000000" pitchFamily="50" charset="-128"/>
                <a:ea typeface="TakaoExゴシック" panose="020B0500000000000000" pitchFamily="50" charset="-128"/>
              </a:rPr>
              <a:t>apt</a:t>
            </a:r>
            <a:r>
              <a:rPr lang="ja-JP" altLang="en-US" kern="0" dirty="0" err="1">
                <a:latin typeface="TakaoExゴシック" panose="020B0500000000000000" pitchFamily="50" charset="-128"/>
                <a:ea typeface="TakaoExゴシック" panose="020B0500000000000000" pitchFamily="50" charset="-128"/>
              </a:rPr>
              <a:t>での</a:t>
            </a:r>
            <a:r>
              <a:rPr lang="en-US" altLang="ja-JP" kern="0" dirty="0">
                <a:latin typeface="TakaoExゴシック" panose="020B0500000000000000" pitchFamily="50" charset="-128"/>
                <a:ea typeface="TakaoExゴシック" panose="020B0500000000000000" pitchFamily="50" charset="-128"/>
              </a:rPr>
              <a:t>install</a:t>
            </a:r>
            <a:r>
              <a:rPr lang="ja-JP" altLang="en-US" kern="0" dirty="0">
                <a:latin typeface="TakaoExゴシック" panose="020B0500000000000000" pitchFamily="50" charset="-128"/>
                <a:ea typeface="TakaoExゴシック" panose="020B0500000000000000" pitchFamily="50" charset="-128"/>
              </a:rPr>
              <a:t>コマンドは、下記のように行う</a:t>
            </a:r>
            <a:br>
              <a:rPr lang="en-US" altLang="ja-JP" kern="0" dirty="0">
                <a:latin typeface="TakaoExゴシック" panose="020B0500000000000000" pitchFamily="50" charset="-128"/>
                <a:ea typeface="TakaoExゴシック" panose="020B0500000000000000" pitchFamily="50" charset="-128"/>
              </a:rPr>
            </a:br>
            <a:r>
              <a:rPr lang="ja-JP" altLang="en-US" kern="0" dirty="0">
                <a:latin typeface="TakaoExゴシック" panose="020B0500000000000000" pitchFamily="50" charset="-128"/>
                <a:ea typeface="TakaoExゴシック" panose="020B0500000000000000" pitchFamily="50" charset="-128"/>
              </a:rPr>
              <a:t>（␣は半角スペース）</a:t>
            </a:r>
            <a:br>
              <a:rPr lang="en-US" altLang="ja-JP" kern="0" dirty="0">
                <a:latin typeface="TakaoExゴシック" panose="020B0500000000000000" pitchFamily="50" charset="-128"/>
                <a:ea typeface="TakaoExゴシック" panose="020B0500000000000000" pitchFamily="50" charset="-128"/>
              </a:rPr>
            </a:br>
            <a:r>
              <a:rPr lang="en-US" altLang="ja-JP" kern="0" dirty="0">
                <a:latin typeface="TakaoExゴシック" panose="020B0500000000000000" pitchFamily="50" charset="-128"/>
                <a:ea typeface="TakaoExゴシック" panose="020B0500000000000000" pitchFamily="50" charset="-128"/>
              </a:rPr>
              <a:t>		</a:t>
            </a:r>
            <a:r>
              <a:rPr lang="en-US" altLang="ja-JP" b="1" kern="0" dirty="0" err="1">
                <a:latin typeface="HGｺﾞｼｯｸE" panose="020B0909000000000000" pitchFamily="49" charset="-128"/>
                <a:ea typeface="HGｺﾞｼｯｸE" panose="020B0909000000000000" pitchFamily="49" charset="-128"/>
              </a:rPr>
              <a:t>sudo␣apt␣install</a:t>
            </a:r>
            <a:r>
              <a:rPr lang="en-US" altLang="ja-JP" b="1" kern="0" dirty="0">
                <a:latin typeface="HGｺﾞｼｯｸE" panose="020B0909000000000000" pitchFamily="49" charset="-128"/>
                <a:ea typeface="HGｺﾞｼｯｸE" panose="020B0909000000000000" pitchFamily="49" charset="-128"/>
              </a:rPr>
              <a:t>␣(</a:t>
            </a:r>
            <a:r>
              <a:rPr lang="ja-JP" altLang="en-US" b="1" kern="0" dirty="0">
                <a:latin typeface="HGｺﾞｼｯｸE" panose="020B0909000000000000" pitchFamily="49" charset="-128"/>
                <a:ea typeface="HGｺﾞｼｯｸE" panose="020B0909000000000000" pitchFamily="49" charset="-128"/>
              </a:rPr>
              <a:t>パッケージ名</a:t>
            </a:r>
            <a:r>
              <a:rPr lang="en-US" altLang="ja-JP" b="1" kern="0" dirty="0">
                <a:latin typeface="HGｺﾞｼｯｸE" panose="020B0909000000000000" pitchFamily="49" charset="-128"/>
                <a:ea typeface="HGｺﾞｼｯｸE" panose="020B0909000000000000" pitchFamily="49" charset="-128"/>
              </a:rPr>
              <a:t>)</a:t>
            </a:r>
          </a:p>
          <a:p>
            <a:pPr lvl="1"/>
            <a:r>
              <a:rPr lang="ja-JP" altLang="en-US" kern="0" dirty="0">
                <a:latin typeface="TakaoExゴシック" panose="020B0500000000000000" pitchFamily="50" charset="-128"/>
                <a:ea typeface="TakaoExゴシック" panose="020B0500000000000000" pitchFamily="50" charset="-128"/>
              </a:rPr>
              <a:t>複数パッケージ入れる際は、パッケージ名の間にもスペース！</a:t>
            </a:r>
          </a:p>
        </p:txBody>
      </p:sp>
    </p:spTree>
    <p:extLst>
      <p:ext uri="{BB962C8B-B14F-4D97-AF65-F5344CB8AC3E}">
        <p14:creationId xmlns:p14="http://schemas.microsoft.com/office/powerpoint/2010/main" val="65330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50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50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par>
                                <p:cTn id="18" presetID="1" presetClass="entr" presetSubtype="0" fill="hold" grpId="0" nodeType="withEffect">
                                  <p:stCondLst>
                                    <p:cond delay="500"/>
                                  </p:stCondLst>
                                  <p:childTnLst>
                                    <p:set>
                                      <p:cBhvr>
                                        <p:cTn id="19"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03-2.zip</a:t>
            </a:r>
            <a:r>
              <a:rPr kumimoji="1" lang="ja-JP" altLang="en-US" dirty="0">
                <a:latin typeface="Takaoゴシック" panose="020B0509000000000000" pitchFamily="49" charset="-128"/>
                <a:ea typeface="Takaoゴシック" panose="020B0509000000000000" pitchFamily="49" charset="-128"/>
              </a:rPr>
              <a:t>系導入</a:t>
            </a: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419600"/>
          </a:xfrm>
        </p:spPr>
        <p:txBody>
          <a:bodyPr/>
          <a:lstStyle/>
          <a:p>
            <a:r>
              <a:rPr lang="en-US" altLang="ja-JP" dirty="0" err="1"/>
              <a:t>zlib</a:t>
            </a:r>
            <a:r>
              <a:rPr lang="ja-JP" altLang="en-US" dirty="0" err="1"/>
              <a:t>、</a:t>
            </a:r>
            <a:r>
              <a:rPr lang="en-US" altLang="ja-JP" dirty="0"/>
              <a:t>bzip2</a:t>
            </a:r>
            <a:r>
              <a:rPr lang="ja-JP" altLang="en-US" dirty="0"/>
              <a:t>共にパッケージ導入では上手くいかない</a:t>
            </a:r>
            <a:br>
              <a:rPr lang="en-US" altLang="ja-JP" dirty="0"/>
            </a:br>
            <a:r>
              <a:rPr lang="ja-JP" altLang="en-US" dirty="0"/>
              <a:t>そのため、ソースコードを編集して導入</a:t>
            </a:r>
            <a:endParaRPr lang="en-US" altLang="ja-JP" dirty="0"/>
          </a:p>
          <a:p>
            <a:r>
              <a:rPr lang="ja-JP" altLang="en-US" dirty="0"/>
              <a:t>作業フォルダはホームディレクトリでも問題無い</a:t>
            </a:r>
            <a:endParaRPr lang="en-US" altLang="ja-JP" dirty="0"/>
          </a:p>
          <a:p>
            <a:pPr lvl="1"/>
            <a:r>
              <a:rPr lang="en-US" altLang="ja-JP" dirty="0"/>
              <a:t>/</a:t>
            </a:r>
            <a:r>
              <a:rPr lang="en-US" altLang="ja-JP" dirty="0" err="1"/>
              <a:t>usr</a:t>
            </a:r>
            <a:r>
              <a:rPr lang="en-US" altLang="ja-JP" dirty="0"/>
              <a:t>/local/</a:t>
            </a:r>
            <a:r>
              <a:rPr lang="en-US" altLang="ja-JP" dirty="0" err="1"/>
              <a:t>src</a:t>
            </a:r>
            <a:r>
              <a:rPr lang="ja-JP" altLang="en-US" dirty="0"/>
              <a:t>等の場合は、</a:t>
            </a:r>
            <a:r>
              <a:rPr lang="en-US" altLang="ja-JP" dirty="0" err="1"/>
              <a:t>sudo</a:t>
            </a:r>
            <a:r>
              <a:rPr lang="ja-JP" altLang="en-US" dirty="0"/>
              <a:t>コマンドを付けるときが違う</a:t>
            </a:r>
            <a:endParaRPr lang="en-US" altLang="ja-JP" dirty="0"/>
          </a:p>
          <a:p>
            <a:pPr lvl="1"/>
            <a:r>
              <a:rPr lang="ja-JP" altLang="en-US" dirty="0"/>
              <a:t>ホームディレクトリごちゃごちゃイヤなら専用ディレクトリ作ってそこでもできる</a:t>
            </a:r>
            <a:endParaRPr lang="en-US" altLang="ja-JP" dirty="0"/>
          </a:p>
          <a:p>
            <a:endParaRPr lang="ja-JP" altLang="en-US" dirty="0"/>
          </a:p>
        </p:txBody>
      </p:sp>
    </p:spTree>
    <p:extLst>
      <p:ext uri="{BB962C8B-B14F-4D97-AF65-F5344CB8AC3E}">
        <p14:creationId xmlns:p14="http://schemas.microsoft.com/office/powerpoint/2010/main" val="3480310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03-2-1.zlib</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623786"/>
          </a:xfrm>
        </p:spPr>
        <p:txBody>
          <a:bodyPr/>
          <a:lstStyle/>
          <a:p>
            <a:r>
              <a:rPr lang="ja-JP" altLang="en-US" dirty="0"/>
              <a:t>公式サイト、または</a:t>
            </a:r>
            <a:r>
              <a:rPr lang="en-US" altLang="ja-JP" dirty="0"/>
              <a:t>Ubuntu</a:t>
            </a:r>
            <a:r>
              <a:rPr lang="ja-JP" altLang="en-US" dirty="0"/>
              <a:t>パッケージ検索サイトよりソースコードをダウンロード</a:t>
            </a:r>
            <a:endParaRPr lang="en-US" altLang="ja-JP" dirty="0"/>
          </a:p>
          <a:p>
            <a:pPr lvl="1"/>
            <a:r>
              <a:rPr lang="ja-JP" altLang="en-US" dirty="0"/>
              <a:t>公式サイト： </a:t>
            </a:r>
            <a:r>
              <a:rPr lang="en-US" altLang="ja-JP" dirty="0"/>
              <a:t>http://zlib.net/zlib-(Ver).tar.gz</a:t>
            </a:r>
          </a:p>
          <a:p>
            <a:pPr lvl="1"/>
            <a:r>
              <a:rPr lang="en-US" altLang="ja-JP" dirty="0"/>
              <a:t>Ubuntu</a:t>
            </a:r>
            <a:r>
              <a:rPr lang="ja-JP" altLang="en-US" dirty="0"/>
              <a:t>：  </a:t>
            </a:r>
            <a:r>
              <a:rPr lang="en-US" altLang="ja-JP" sz="2000" dirty="0"/>
              <a:t>http://archive.ubuntu.com/ubuntu/pool/main/z/zlib/zlib_(Ver).dfsg.orig.tar.xz</a:t>
            </a:r>
            <a:endParaRPr lang="en-US" altLang="ja-JP" dirty="0"/>
          </a:p>
          <a:p>
            <a:pPr lvl="2"/>
            <a:r>
              <a:rPr lang="en-US" altLang="ja-JP" dirty="0"/>
              <a:t>(Ver)</a:t>
            </a:r>
            <a:r>
              <a:rPr lang="ja-JP" altLang="en-US" dirty="0" err="1"/>
              <a:t>には</a:t>
            </a:r>
            <a:r>
              <a:rPr lang="ja-JP" altLang="en-US" dirty="0"/>
              <a:t>バージョン番号をそのまま入れる</a:t>
            </a:r>
            <a:endParaRPr lang="en-US" altLang="ja-JP" dirty="0"/>
          </a:p>
          <a:p>
            <a:r>
              <a:rPr lang="ja-JP" altLang="en-US" dirty="0"/>
              <a:t>圧縮ファイルを展開</a:t>
            </a:r>
            <a:endParaRPr lang="en-US" altLang="ja-JP" dirty="0"/>
          </a:p>
          <a:p>
            <a:pPr lvl="1"/>
            <a:r>
              <a:rPr lang="ja-JP" altLang="en-US" dirty="0"/>
              <a:t>公式は</a:t>
            </a:r>
            <a:r>
              <a:rPr lang="en-US" altLang="ja-JP" dirty="0" err="1"/>
              <a:t>gz</a:t>
            </a:r>
            <a:r>
              <a:rPr lang="ja-JP" altLang="en-US" dirty="0"/>
              <a:t>形式で</a:t>
            </a:r>
            <a:r>
              <a:rPr lang="en-US" altLang="ja-JP" dirty="0"/>
              <a:t>Ubuntu</a:t>
            </a:r>
            <a:r>
              <a:rPr lang="ja-JP" altLang="en-US" dirty="0"/>
              <a:t>は</a:t>
            </a:r>
            <a:r>
              <a:rPr lang="en-US" altLang="ja-JP" dirty="0" err="1"/>
              <a:t>xz</a:t>
            </a:r>
            <a:r>
              <a:rPr lang="ja-JP" altLang="en-US" dirty="0"/>
              <a:t>形式だが、どちらも</a:t>
            </a:r>
            <a:r>
              <a:rPr lang="en-US" altLang="ja-JP" dirty="0" err="1"/>
              <a:t>tar</a:t>
            </a:r>
            <a:r>
              <a:rPr lang="en-US" altLang="ja-JP" dirty="0" err="1">
                <a:latin typeface="Takaoゴシック" panose="020B0509000000000000" pitchFamily="49" charset="-128"/>
                <a:ea typeface="Takaoゴシック" panose="020B0509000000000000" pitchFamily="49" charset="-128"/>
              </a:rPr>
              <a:t>␣xvf</a:t>
            </a:r>
            <a:r>
              <a:rPr lang="ja-JP" altLang="en-US" dirty="0">
                <a:latin typeface="Takaoゴシック" panose="020B0509000000000000" pitchFamily="49" charset="-128"/>
                <a:ea typeface="Takaoゴシック" panose="020B0509000000000000" pitchFamily="49" charset="-128"/>
              </a:rPr>
              <a:t>コマンド</a:t>
            </a:r>
            <a:br>
              <a:rPr lang="en-US" altLang="ja-JP" dirty="0">
                <a:latin typeface="Takaoゴシック" panose="020B0509000000000000" pitchFamily="49" charset="-128"/>
                <a:ea typeface="Takaoゴシック" panose="020B0509000000000000" pitchFamily="49" charset="-128"/>
              </a:rPr>
            </a:br>
            <a:r>
              <a:rPr lang="ja-JP" altLang="en-US" dirty="0">
                <a:latin typeface="Takaoゴシック" panose="020B0509000000000000" pitchFamily="49" charset="-128"/>
                <a:ea typeface="Takaoゴシック" panose="020B0509000000000000" pitchFamily="49" charset="-128"/>
              </a:rPr>
              <a:t>で問題無く展開できる</a:t>
            </a:r>
            <a:endParaRPr lang="ja-JP" altLang="en-US" dirty="0"/>
          </a:p>
        </p:txBody>
      </p:sp>
    </p:spTree>
    <p:extLst>
      <p:ext uri="{BB962C8B-B14F-4D97-AF65-F5344CB8AC3E}">
        <p14:creationId xmlns:p14="http://schemas.microsoft.com/office/powerpoint/2010/main" val="1418608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03-2-1.zlib</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420427"/>
            <a:ext cx="10972800" cy="5184559"/>
          </a:xfrm>
        </p:spPr>
        <p:txBody>
          <a:bodyPr/>
          <a:lstStyle/>
          <a:p>
            <a:r>
              <a:rPr lang="ja-JP" altLang="en-US" dirty="0"/>
              <a:t>環境変数をクロスコンパイル用にしてインストール</a:t>
            </a:r>
            <a:endParaRPr lang="en-US" altLang="ja-JP" dirty="0"/>
          </a:p>
          <a:p>
            <a:pPr lvl="1"/>
            <a:r>
              <a:rPr lang="en-US" altLang="ja-JP" dirty="0" err="1"/>
              <a:t>Mingw</a:t>
            </a:r>
            <a:r>
              <a:rPr lang="ja-JP" altLang="en-US" dirty="0"/>
              <a:t>を参照してコンパイルできるようにするため</a:t>
            </a:r>
            <a:endParaRPr lang="en-US" altLang="ja-JP" dirty="0"/>
          </a:p>
          <a:p>
            <a:pPr lvl="1"/>
            <a:r>
              <a:rPr lang="ja-JP" altLang="en-US" dirty="0"/>
              <a:t>変数指定込みで</a:t>
            </a:r>
            <a:r>
              <a:rPr lang="en-US" altLang="ja-JP" dirty="0" err="1"/>
              <a:t>make&amp;install</a:t>
            </a:r>
            <a:r>
              <a:rPr lang="ja-JP" altLang="en-US" dirty="0"/>
              <a:t>を行う</a:t>
            </a:r>
            <a:endParaRPr lang="en-US" altLang="ja-JP" dirty="0"/>
          </a:p>
          <a:p>
            <a:pPr lvl="2"/>
            <a:r>
              <a:rPr lang="en-US" altLang="ja-JP" dirty="0"/>
              <a:t>PREFIXDIR=/</a:t>
            </a:r>
            <a:r>
              <a:rPr lang="en-US" altLang="ja-JP" dirty="0" err="1"/>
              <a:t>usr</a:t>
            </a:r>
            <a:r>
              <a:rPr lang="en-US" altLang="ja-JP" dirty="0"/>
              <a:t>/x86_64-w64-mingw32⏎</a:t>
            </a:r>
          </a:p>
          <a:p>
            <a:pPr lvl="3"/>
            <a:r>
              <a:rPr lang="ja-JP" altLang="en-US" dirty="0"/>
              <a:t>この後使う変数</a:t>
            </a:r>
            <a:r>
              <a:rPr lang="en-US" altLang="ja-JP" dirty="0"/>
              <a:t>PREFIXDIR</a:t>
            </a:r>
            <a:r>
              <a:rPr lang="ja-JP" altLang="en-US" dirty="0"/>
              <a:t>へ</a:t>
            </a:r>
            <a:r>
              <a:rPr lang="en-US" altLang="ja-JP" dirty="0" err="1"/>
              <a:t>Mingw</a:t>
            </a:r>
            <a:r>
              <a:rPr lang="ja-JP" altLang="en-US" dirty="0"/>
              <a:t>のディレクトリを入れる</a:t>
            </a:r>
            <a:endParaRPr lang="en-US" altLang="ja-JP" dirty="0"/>
          </a:p>
          <a:p>
            <a:pPr lvl="2"/>
            <a:r>
              <a:rPr lang="en-US" altLang="ja-JP" dirty="0" err="1"/>
              <a:t>sudo</a:t>
            </a:r>
            <a:r>
              <a:rPr lang="en-US" altLang="ja-JP" dirty="0" err="1">
                <a:latin typeface="Takaoゴシック" panose="020B0509000000000000" pitchFamily="49" charset="-128"/>
                <a:ea typeface="Takaoゴシック" panose="020B0509000000000000" pitchFamily="49" charset="-128"/>
              </a:rPr>
              <a:t>␣</a:t>
            </a:r>
            <a:r>
              <a:rPr lang="en-US" altLang="ja-JP" dirty="0" err="1"/>
              <a:t>make</a:t>
            </a:r>
            <a:r>
              <a:rPr lang="en-US" altLang="ja-JP" dirty="0">
                <a:latin typeface="Takaoゴシック" panose="020B0509000000000000" pitchFamily="49" charset="-128"/>
                <a:ea typeface="Takaoゴシック" panose="020B0509000000000000" pitchFamily="49" charset="-128"/>
              </a:rPr>
              <a:t>␣</a:t>
            </a:r>
            <a:r>
              <a:rPr lang="en-US" altLang="ja-JP" dirty="0"/>
              <a:t>–f</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win32/</a:t>
            </a:r>
            <a:r>
              <a:rPr lang="en-US" altLang="ja-JP" dirty="0" err="1"/>
              <a:t>Makefile.gcc</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BINARY_PATH=$PREFIXDIR/bin</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INCLUDE_PATH=$PREFIXDIR/include</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LIBRARY_PATH=$PREFIXDIR/lib</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SHARED_MODE=1</a:t>
            </a:r>
            <a:br>
              <a:rPr lang="en-US" altLang="ja-JP" dirty="0"/>
            </a:br>
            <a:r>
              <a:rPr lang="en-US" altLang="ja-JP" dirty="0">
                <a:latin typeface="Takaoゴシック" panose="020B0509000000000000" pitchFamily="49" charset="-128"/>
                <a:ea typeface="Takaoゴシック" panose="020B0509000000000000" pitchFamily="49" charset="-128"/>
              </a:rPr>
              <a:t>␣</a:t>
            </a:r>
            <a:r>
              <a:rPr lang="en-US" altLang="ja-JP" dirty="0"/>
              <a:t>REFIX=x86_64-w64-mingw32-</a:t>
            </a:r>
            <a:r>
              <a:rPr lang="en-US" altLang="ja-JP" dirty="0">
                <a:latin typeface="Takaoゴシック" panose="020B0509000000000000" pitchFamily="49" charset="-128"/>
                <a:ea typeface="Takaoゴシック" panose="020B0509000000000000" pitchFamily="49" charset="-128"/>
              </a:rPr>
              <a:t>␣</a:t>
            </a:r>
            <a:r>
              <a:rPr lang="en-US" altLang="ja-JP" dirty="0"/>
              <a:t>install⏎</a:t>
            </a:r>
          </a:p>
          <a:p>
            <a:pPr lvl="2"/>
            <a:endParaRPr lang="ja-JP" altLang="en-US" dirty="0"/>
          </a:p>
        </p:txBody>
      </p:sp>
    </p:spTree>
    <p:extLst>
      <p:ext uri="{BB962C8B-B14F-4D97-AF65-F5344CB8AC3E}">
        <p14:creationId xmlns:p14="http://schemas.microsoft.com/office/powerpoint/2010/main" val="1002281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03-2-2.bzip2</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81200"/>
            <a:ext cx="10972800" cy="4623786"/>
          </a:xfrm>
        </p:spPr>
        <p:txBody>
          <a:bodyPr/>
          <a:lstStyle/>
          <a:p>
            <a:r>
              <a:rPr lang="en-US" altLang="ja-JP" dirty="0"/>
              <a:t>Ubuntu</a:t>
            </a:r>
            <a:r>
              <a:rPr lang="ja-JP" altLang="en-US" dirty="0"/>
              <a:t>パッケージ検索サイトよりソースコードをダウンロード</a:t>
            </a:r>
            <a:endParaRPr lang="en-US" altLang="ja-JP" dirty="0"/>
          </a:p>
          <a:p>
            <a:pPr lvl="1"/>
            <a:r>
              <a:rPr lang="ja-JP" altLang="en-US" dirty="0"/>
              <a:t>公式サイトは不審なサイトになった過去があるため注意必要</a:t>
            </a:r>
            <a:endParaRPr lang="en-US" altLang="ja-JP" dirty="0"/>
          </a:p>
          <a:p>
            <a:pPr lvl="1"/>
            <a:r>
              <a:rPr lang="en-US" altLang="ja-JP" dirty="0"/>
              <a:t>Ubuntu</a:t>
            </a:r>
            <a:r>
              <a:rPr lang="ja-JP" altLang="en-US" dirty="0"/>
              <a:t>：  </a:t>
            </a:r>
            <a:r>
              <a:rPr lang="en-US" altLang="ja-JP" sz="2000" dirty="0"/>
              <a:t>http://archive.ubuntu.com/ubuntu/pool/main/b/bzip2/bzip2_(Ver).orig.tar.bz2</a:t>
            </a:r>
            <a:endParaRPr lang="en-US" altLang="ja-JP" dirty="0"/>
          </a:p>
          <a:p>
            <a:pPr lvl="2"/>
            <a:r>
              <a:rPr lang="en-US" altLang="ja-JP" dirty="0"/>
              <a:t>(Ver)</a:t>
            </a:r>
            <a:r>
              <a:rPr lang="ja-JP" altLang="en-US" dirty="0" err="1"/>
              <a:t>には</a:t>
            </a:r>
            <a:r>
              <a:rPr lang="ja-JP" altLang="en-US" dirty="0"/>
              <a:t>バージョン番号をそのまま入れる</a:t>
            </a:r>
            <a:endParaRPr lang="en-US" altLang="ja-JP" dirty="0"/>
          </a:p>
          <a:p>
            <a:r>
              <a:rPr lang="ja-JP" altLang="en-US" dirty="0"/>
              <a:t>圧縮ファイルを展開</a:t>
            </a:r>
            <a:endParaRPr lang="en-US" altLang="ja-JP" dirty="0"/>
          </a:p>
          <a:p>
            <a:pPr lvl="1"/>
            <a:r>
              <a:rPr lang="en-US" altLang="ja-JP" dirty="0" err="1"/>
              <a:t>tar</a:t>
            </a:r>
            <a:r>
              <a:rPr lang="en-US" altLang="ja-JP" dirty="0" err="1">
                <a:latin typeface="Takaoゴシック" panose="020B0509000000000000" pitchFamily="49" charset="-128"/>
                <a:ea typeface="Takaoゴシック" panose="020B0509000000000000" pitchFamily="49" charset="-128"/>
              </a:rPr>
              <a:t>␣xvf</a:t>
            </a:r>
            <a:r>
              <a:rPr lang="ja-JP" altLang="en-US" dirty="0">
                <a:latin typeface="Takaoゴシック" panose="020B0509000000000000" pitchFamily="49" charset="-128"/>
                <a:ea typeface="Takaoゴシック" panose="020B0509000000000000" pitchFamily="49" charset="-128"/>
              </a:rPr>
              <a:t>コマンドで展開する</a:t>
            </a:r>
            <a:endParaRPr lang="ja-JP" altLang="en-US" dirty="0"/>
          </a:p>
        </p:txBody>
      </p:sp>
    </p:spTree>
    <p:extLst>
      <p:ext uri="{BB962C8B-B14F-4D97-AF65-F5344CB8AC3E}">
        <p14:creationId xmlns:p14="http://schemas.microsoft.com/office/powerpoint/2010/main" val="703072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03-2-2.bzip2</a:t>
            </a:r>
            <a:endParaRPr kumimoji="1" lang="ja-JP" altLang="en-US" dirty="0">
              <a:latin typeface="Takaoゴシック" panose="020B0509000000000000" pitchFamily="49" charset="-128"/>
              <a:ea typeface="Takaoゴシック" panose="020B0509000000000000" pitchFamily="49" charset="-128"/>
            </a:endParaRP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44210"/>
            <a:ext cx="10972800" cy="4660776"/>
          </a:xfrm>
        </p:spPr>
        <p:txBody>
          <a:bodyPr/>
          <a:lstStyle/>
          <a:p>
            <a:r>
              <a:rPr lang="ja-JP" altLang="en-US" dirty="0"/>
              <a:t>移動後、</a:t>
            </a:r>
            <a:r>
              <a:rPr lang="en-US" altLang="ja-JP" dirty="0"/>
              <a:t>2</a:t>
            </a:r>
            <a:r>
              <a:rPr lang="ja-JP" altLang="en-US" dirty="0" err="1"/>
              <a:t>つの</a:t>
            </a:r>
            <a:r>
              <a:rPr lang="ja-JP" altLang="en-US" dirty="0"/>
              <a:t>ファイル内容をクロスコンパイル用に編集</a:t>
            </a:r>
          </a:p>
          <a:p>
            <a:pPr lvl="1"/>
            <a:r>
              <a:rPr lang="en-US" altLang="ja-JP" dirty="0"/>
              <a:t>bzip2.c</a:t>
            </a:r>
          </a:p>
          <a:p>
            <a:pPr lvl="2"/>
            <a:r>
              <a:rPr lang="en-US" altLang="ja-JP" dirty="0"/>
              <a:t>sys\</a:t>
            </a:r>
            <a:r>
              <a:rPr lang="en-US" altLang="ja-JP" dirty="0" err="1"/>
              <a:t>stat.h</a:t>
            </a:r>
            <a:r>
              <a:rPr lang="ja-JP" altLang="en-US" dirty="0"/>
              <a:t>の逆スラッシュ （フォントにより円マーク ” </a:t>
            </a:r>
            <a:r>
              <a:rPr lang="en-US" altLang="ja-JP" dirty="0"/>
              <a:t>\ ” </a:t>
            </a:r>
            <a:r>
              <a:rPr lang="ja-JP" altLang="en-US" dirty="0"/>
              <a:t>になっている）を</a:t>
            </a:r>
            <a:br>
              <a:rPr lang="en-US" altLang="ja-JP" dirty="0"/>
            </a:br>
            <a:r>
              <a:rPr lang="ja-JP" altLang="en-US" dirty="0"/>
              <a:t>スラッシュ “ </a:t>
            </a:r>
            <a:r>
              <a:rPr lang="en-US" altLang="ja-JP" dirty="0"/>
              <a:t>/ ” </a:t>
            </a:r>
            <a:r>
              <a:rPr lang="ja-JP" altLang="en-US" dirty="0"/>
              <a:t>へ</a:t>
            </a:r>
          </a:p>
          <a:p>
            <a:pPr lvl="1"/>
            <a:r>
              <a:rPr lang="en-US" altLang="ja-JP" dirty="0" err="1"/>
              <a:t>Makefile</a:t>
            </a:r>
            <a:endParaRPr lang="en-US" altLang="ja-JP" dirty="0"/>
          </a:p>
          <a:p>
            <a:pPr lvl="2"/>
            <a:r>
              <a:rPr lang="ja-JP" altLang="en-US" dirty="0"/>
              <a:t>変数設定を</a:t>
            </a:r>
            <a:r>
              <a:rPr lang="en-US" altLang="ja-JP" dirty="0" err="1"/>
              <a:t>Mingw</a:t>
            </a:r>
            <a:r>
              <a:rPr lang="ja-JP" altLang="en-US" dirty="0"/>
              <a:t>系に変更する</a:t>
            </a:r>
            <a:endParaRPr lang="en-US" altLang="ja-JP" dirty="0"/>
          </a:p>
          <a:p>
            <a:pPr lvl="3"/>
            <a:r>
              <a:rPr lang="en-US" altLang="ja-JP" dirty="0"/>
              <a:t>CC</a:t>
            </a:r>
            <a:r>
              <a:rPr lang="ja-JP" altLang="en-US" dirty="0" err="1"/>
              <a:t>、</a:t>
            </a:r>
            <a:r>
              <a:rPr lang="en-US" altLang="ja-JP" dirty="0"/>
              <a:t>AR</a:t>
            </a:r>
            <a:r>
              <a:rPr lang="ja-JP" altLang="en-US" dirty="0" err="1"/>
              <a:t>、</a:t>
            </a:r>
            <a:r>
              <a:rPr lang="en-US" altLang="ja-JP" dirty="0"/>
              <a:t>RANLIB</a:t>
            </a:r>
            <a:r>
              <a:rPr lang="ja-JP" altLang="en-US" dirty="0" err="1"/>
              <a:t>、</a:t>
            </a:r>
            <a:r>
              <a:rPr lang="en-US" altLang="ja-JP" dirty="0"/>
              <a:t>PREFIX</a:t>
            </a:r>
            <a:r>
              <a:rPr lang="ja-JP" altLang="en-US" dirty="0"/>
              <a:t>のディレクトリを</a:t>
            </a:r>
            <a:r>
              <a:rPr lang="en-US" altLang="ja-JP" dirty="0" err="1"/>
              <a:t>Mingw</a:t>
            </a:r>
            <a:r>
              <a:rPr lang="ja-JP" altLang="en-US" dirty="0"/>
              <a:t>系に書き換える</a:t>
            </a:r>
            <a:endParaRPr lang="en-US" altLang="ja-JP" dirty="0"/>
          </a:p>
          <a:p>
            <a:r>
              <a:rPr lang="en-US" altLang="ja-JP" dirty="0"/>
              <a:t>libbz2.a</a:t>
            </a:r>
            <a:r>
              <a:rPr lang="ja-JP" altLang="en-US" dirty="0"/>
              <a:t>ファイルを</a:t>
            </a:r>
            <a:r>
              <a:rPr lang="en-US" altLang="ja-JP" dirty="0"/>
              <a:t>make</a:t>
            </a:r>
            <a:r>
              <a:rPr lang="ja-JP" altLang="en-US" dirty="0"/>
              <a:t>で作成し、</a:t>
            </a:r>
            <a:r>
              <a:rPr lang="en-US" altLang="ja-JP" dirty="0" err="1"/>
              <a:t>Mingw</a:t>
            </a:r>
            <a:r>
              <a:rPr lang="ja-JP" altLang="en-US" dirty="0"/>
              <a:t>の</a:t>
            </a:r>
            <a:r>
              <a:rPr lang="en-US" altLang="ja-JP" dirty="0"/>
              <a:t>include</a:t>
            </a:r>
            <a:r>
              <a:rPr lang="ja-JP" altLang="en-US" dirty="0"/>
              <a:t>フォルダ、</a:t>
            </a:r>
            <a:r>
              <a:rPr lang="en-US" altLang="ja-JP" dirty="0"/>
              <a:t>lib</a:t>
            </a:r>
            <a:r>
              <a:rPr lang="ja-JP" altLang="en-US"/>
              <a:t>フォルダにインストールする</a:t>
            </a:r>
            <a:endParaRPr lang="ja-JP" altLang="en-US" dirty="0"/>
          </a:p>
        </p:txBody>
      </p:sp>
    </p:spTree>
    <p:extLst>
      <p:ext uri="{BB962C8B-B14F-4D97-AF65-F5344CB8AC3E}">
        <p14:creationId xmlns:p14="http://schemas.microsoft.com/office/powerpoint/2010/main" val="1414417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04.</a:t>
            </a:r>
            <a:r>
              <a:rPr kumimoji="1" lang="ja-JP" altLang="en-US" dirty="0">
                <a:latin typeface="Takaoゴシック" panose="020B0509000000000000" pitchFamily="49" charset="-128"/>
                <a:ea typeface="Takaoゴシック" panose="020B0509000000000000" pitchFamily="49" charset="-128"/>
              </a:rPr>
              <a:t>おわりに</a:t>
            </a: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44210"/>
            <a:ext cx="10972800" cy="4660776"/>
          </a:xfrm>
        </p:spPr>
        <p:txBody>
          <a:bodyPr/>
          <a:lstStyle/>
          <a:p>
            <a:r>
              <a:rPr lang="ja-JP" altLang="en-US" dirty="0"/>
              <a:t>これで環境整備終了！お疲れ様でした</a:t>
            </a:r>
            <a:r>
              <a:rPr lang="en-US" altLang="ja-JP" dirty="0"/>
              <a:t>&gt;&lt;</a:t>
            </a:r>
          </a:p>
          <a:p>
            <a:pPr lvl="1"/>
            <a:r>
              <a:rPr lang="ja-JP" altLang="en-US" dirty="0"/>
              <a:t>コンパイル自体の手順は各所で公表されているためそちら参照</a:t>
            </a:r>
            <a:endParaRPr lang="en-US" altLang="ja-JP" dirty="0"/>
          </a:p>
          <a:p>
            <a:endParaRPr lang="en-US" altLang="ja-JP" dirty="0"/>
          </a:p>
          <a:p>
            <a:r>
              <a:rPr lang="en-US" altLang="ja-JP" dirty="0"/>
              <a:t>WSL</a:t>
            </a:r>
            <a:r>
              <a:rPr lang="ja-JP" altLang="en-US" dirty="0"/>
              <a:t>は</a:t>
            </a:r>
            <a:r>
              <a:rPr lang="en-US" altLang="ja-JP" dirty="0"/>
              <a:t>Windows</a:t>
            </a:r>
            <a:r>
              <a:rPr lang="ja-JP" altLang="en-US" dirty="0"/>
              <a:t>のアプリで</a:t>
            </a:r>
            <a:r>
              <a:rPr lang="ja-JP" altLang="en-US" b="1" u="sng" dirty="0"/>
              <a:t>導入敷居は高くない</a:t>
            </a:r>
            <a:endParaRPr lang="en-US" altLang="ja-JP" b="1" u="sng" dirty="0"/>
          </a:p>
          <a:p>
            <a:pPr lvl="1"/>
            <a:r>
              <a:rPr lang="en-US" altLang="ja-JP" dirty="0"/>
              <a:t>Beta</a:t>
            </a:r>
            <a:r>
              <a:rPr lang="ja-JP" altLang="en-US" dirty="0"/>
              <a:t>版のような導入のためにコマンド打つ必要も無い</a:t>
            </a:r>
            <a:endParaRPr lang="en-US" altLang="ja-JP" dirty="0"/>
          </a:p>
          <a:p>
            <a:r>
              <a:rPr lang="en-US" altLang="ja-JP" dirty="0"/>
              <a:t>Simutrans</a:t>
            </a:r>
            <a:r>
              <a:rPr lang="ja-JP" altLang="en-US" b="1" u="sng" dirty="0"/>
              <a:t>ソースコード編集は</a:t>
            </a:r>
            <a:r>
              <a:rPr lang="en-US" altLang="ja-JP" b="1" u="sng" dirty="0"/>
              <a:t>Windows</a:t>
            </a:r>
            <a:r>
              <a:rPr lang="ja-JP" altLang="en-US" b="1" u="sng" dirty="0"/>
              <a:t>側で</a:t>
            </a:r>
            <a:r>
              <a:rPr lang="en-US" altLang="ja-JP" b="1" u="sng" dirty="0"/>
              <a:t>OK</a:t>
            </a:r>
          </a:p>
          <a:p>
            <a:pPr lvl="1"/>
            <a:r>
              <a:rPr lang="en-US" altLang="ja-JP" dirty="0" err="1"/>
              <a:t>nano</a:t>
            </a:r>
            <a:r>
              <a:rPr lang="ja-JP" altLang="en-US" dirty="0" err="1"/>
              <a:t>、</a:t>
            </a:r>
            <a:r>
              <a:rPr lang="en-US" altLang="ja-JP" dirty="0"/>
              <a:t>Vim</a:t>
            </a:r>
            <a:r>
              <a:rPr lang="ja-JP" altLang="en-US" dirty="0" err="1"/>
              <a:t>、</a:t>
            </a:r>
            <a:r>
              <a:rPr lang="en-US" altLang="ja-JP" dirty="0"/>
              <a:t>Emacs</a:t>
            </a:r>
            <a:r>
              <a:rPr lang="ja-JP" altLang="en-US" dirty="0"/>
              <a:t>等に限らず使い慣れたエディタを使い続けれられる</a:t>
            </a:r>
          </a:p>
        </p:txBody>
      </p:sp>
    </p:spTree>
    <p:extLst>
      <p:ext uri="{BB962C8B-B14F-4D97-AF65-F5344CB8AC3E}">
        <p14:creationId xmlns:p14="http://schemas.microsoft.com/office/powerpoint/2010/main" val="2401721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8E521A-B6F5-47EE-99E1-3D5EB047C6FC}"/>
              </a:ext>
            </a:extLst>
          </p:cNvPr>
          <p:cNvSpPr>
            <a:spLocks noGrp="1"/>
          </p:cNvSpPr>
          <p:nvPr>
            <p:ph type="title"/>
          </p:nvPr>
        </p:nvSpPr>
        <p:spPr>
          <a:xfrm>
            <a:off x="479393" y="457200"/>
            <a:ext cx="11381173" cy="1371600"/>
          </a:xfrm>
        </p:spPr>
        <p:txBody>
          <a:bodyPr/>
          <a:lstStyle/>
          <a:p>
            <a:r>
              <a:rPr kumimoji="1" lang="en-US" altLang="ja-JP" dirty="0">
                <a:latin typeface="Takaoゴシック" panose="020B0509000000000000" pitchFamily="49" charset="-128"/>
                <a:ea typeface="Takaoゴシック" panose="020B0509000000000000" pitchFamily="49" charset="-128"/>
              </a:rPr>
              <a:t>Windows Subsystem for Linux(WSL)</a:t>
            </a:r>
            <a:r>
              <a:rPr lang="ja-JP" altLang="en-US" dirty="0">
                <a:latin typeface="Takaoゴシック" panose="020B0509000000000000" pitchFamily="49" charset="-128"/>
                <a:ea typeface="Takaoゴシック" panose="020B0509000000000000" pitchFamily="49" charset="-128"/>
              </a:rPr>
              <a:t> とは？</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1BA6C40A-714B-452F-A168-0CE3A35D8A1F}"/>
              </a:ext>
            </a:extLst>
          </p:cNvPr>
          <p:cNvSpPr>
            <a:spLocks noGrp="1"/>
          </p:cNvSpPr>
          <p:nvPr>
            <p:ph idx="1"/>
          </p:nvPr>
        </p:nvSpPr>
        <p:spPr/>
        <p:txBody>
          <a:bodyPr/>
          <a:lstStyle/>
          <a:p>
            <a:r>
              <a:rPr kumimoji="1" lang="en-US" altLang="ja-JP" dirty="0">
                <a:latin typeface="TakaoExゴシック" panose="020B0500000000000000" pitchFamily="50" charset="-128"/>
                <a:ea typeface="TakaoExゴシック" panose="020B0500000000000000" pitchFamily="50" charset="-128"/>
              </a:rPr>
              <a:t>Windows 10</a:t>
            </a:r>
            <a:r>
              <a:rPr kumimoji="1" lang="ja-JP" altLang="en-US" dirty="0">
                <a:latin typeface="TakaoExゴシック" panose="020B0500000000000000" pitchFamily="50" charset="-128"/>
                <a:ea typeface="TakaoExゴシック" panose="020B0500000000000000" pitchFamily="50" charset="-128"/>
              </a:rPr>
              <a:t>の新機能</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簡単に言えば</a:t>
            </a:r>
            <a:r>
              <a:rPr kumimoji="1" lang="en-US" altLang="ja-JP" dirty="0">
                <a:latin typeface="TakaoExゴシック" panose="020B0500000000000000" pitchFamily="50" charset="-128"/>
                <a:ea typeface="TakaoExゴシック" panose="020B0500000000000000" pitchFamily="50" charset="-128"/>
              </a:rPr>
              <a:t>Windows</a:t>
            </a:r>
            <a:r>
              <a:rPr kumimoji="1" lang="ja-JP" altLang="en-US" dirty="0">
                <a:latin typeface="TakaoExゴシック" panose="020B0500000000000000" pitchFamily="50" charset="-128"/>
                <a:ea typeface="TakaoExゴシック" panose="020B0500000000000000" pitchFamily="50" charset="-128"/>
              </a:rPr>
              <a:t>で動かせる</a:t>
            </a: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アプリ</a:t>
            </a:r>
            <a:endParaRPr kumimoji="1" lang="en-US" altLang="ja-JP" dirty="0">
              <a:latin typeface="TakaoExゴシック" panose="020B0500000000000000" pitchFamily="50" charset="-128"/>
              <a:ea typeface="TakaoExゴシック" panose="020B0500000000000000" pitchFamily="50" charset="-128"/>
            </a:endParaRPr>
          </a:p>
          <a:p>
            <a:pPr lvl="2"/>
            <a:r>
              <a:rPr kumimoji="1" lang="ja-JP" altLang="en-US" dirty="0">
                <a:latin typeface="TakaoExゴシック" panose="020B0500000000000000" pitchFamily="50" charset="-128"/>
                <a:ea typeface="TakaoExゴシック" panose="020B0500000000000000" pitchFamily="50" charset="-128"/>
              </a:rPr>
              <a:t>厳密なのは調べて頂ければ</a:t>
            </a:r>
            <a:r>
              <a:rPr kumimoji="1" lang="en-US" altLang="ja-JP" dirty="0">
                <a:latin typeface="TakaoExゴシック" panose="020B0500000000000000" pitchFamily="50" charset="-128"/>
                <a:ea typeface="TakaoExゴシック" panose="020B0500000000000000" pitchFamily="50" charset="-128"/>
              </a:rPr>
              <a:t>&gt;&lt;</a:t>
            </a:r>
          </a:p>
          <a:p>
            <a:pPr lvl="1"/>
            <a:r>
              <a:rPr kumimoji="1" lang="ja-JP" altLang="en-US" dirty="0">
                <a:latin typeface="TakaoExゴシック" panose="020B0500000000000000" pitchFamily="50" charset="-128"/>
                <a:ea typeface="TakaoExゴシック" panose="020B0500000000000000" pitchFamily="50" charset="-128"/>
              </a:rPr>
              <a:t>仮想</a:t>
            </a:r>
            <a:r>
              <a:rPr kumimoji="1" lang="en-US" altLang="ja-JP" dirty="0">
                <a:latin typeface="TakaoExゴシック" panose="020B0500000000000000" pitchFamily="50" charset="-128"/>
                <a:ea typeface="TakaoExゴシック" panose="020B0500000000000000" pitchFamily="50" charset="-128"/>
              </a:rPr>
              <a:t>PC</a:t>
            </a:r>
            <a:r>
              <a:rPr kumimoji="1" lang="ja-JP" altLang="en-US" dirty="0">
                <a:latin typeface="TakaoExゴシック" panose="020B0500000000000000" pitchFamily="50" charset="-128"/>
                <a:ea typeface="TakaoExゴシック" panose="020B0500000000000000" pitchFamily="50" charset="-128"/>
              </a:rPr>
              <a:t>を構築したり、特殊なコマンドを覚えたりしなくても</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コマンドを使えるようになる</a:t>
            </a:r>
            <a:endParaRPr kumimoji="1" lang="en-US" altLang="ja-JP" dirty="0">
              <a:latin typeface="TakaoExゴシック" panose="020B0500000000000000" pitchFamily="50" charset="-128"/>
              <a:ea typeface="TakaoExゴシック" panose="020B0500000000000000" pitchFamily="50" charset="-128"/>
            </a:endParaRPr>
          </a:p>
          <a:p>
            <a:pPr lvl="1"/>
            <a:r>
              <a:rPr lang="en-US" altLang="ja-JP" dirty="0">
                <a:latin typeface="TakaoExゴシック" panose="020B0500000000000000" pitchFamily="50" charset="-128"/>
                <a:ea typeface="TakaoExゴシック" panose="020B0500000000000000" pitchFamily="50" charset="-128"/>
              </a:rPr>
              <a:t>Ubuntu</a:t>
            </a:r>
            <a:r>
              <a:rPr lang="ja-JP" altLang="en-US" dirty="0">
                <a:latin typeface="TakaoExゴシック" panose="020B0500000000000000" pitchFamily="50" charset="-128"/>
                <a:ea typeface="TakaoExゴシック" panose="020B0500000000000000" pitchFamily="50" charset="-128"/>
              </a:rPr>
              <a:t>の場合、一部除いて</a:t>
            </a:r>
            <a:r>
              <a:rPr lang="en-US" altLang="ja-JP" dirty="0">
                <a:latin typeface="TakaoExゴシック" panose="020B0500000000000000" pitchFamily="50" charset="-128"/>
                <a:ea typeface="TakaoExゴシック" panose="020B0500000000000000" pitchFamily="50" charset="-128"/>
              </a:rPr>
              <a:t>apt</a:t>
            </a:r>
            <a:r>
              <a:rPr lang="ja-JP" altLang="en-US" dirty="0">
                <a:latin typeface="TakaoExゴシック" panose="020B0500000000000000" pitchFamily="50" charset="-128"/>
                <a:ea typeface="TakaoExゴシック" panose="020B0500000000000000" pitchFamily="50" charset="-128"/>
              </a:rPr>
              <a:t>コマンドで</a:t>
            </a:r>
            <a:r>
              <a:rPr lang="en-US" altLang="ja-JP" dirty="0">
                <a:latin typeface="TakaoExゴシック" panose="020B0500000000000000" pitchFamily="50" charset="-128"/>
                <a:ea typeface="TakaoExゴシック" panose="020B0500000000000000" pitchFamily="50" charset="-128"/>
              </a:rPr>
              <a:t>CUI</a:t>
            </a:r>
            <a:r>
              <a:rPr lang="ja-JP" altLang="en-US" dirty="0">
                <a:latin typeface="TakaoExゴシック" panose="020B0500000000000000" pitchFamily="50" charset="-128"/>
                <a:ea typeface="TakaoExゴシック" panose="020B0500000000000000" pitchFamily="50" charset="-128"/>
              </a:rPr>
              <a:t>パッケージを</a:t>
            </a:r>
            <a:br>
              <a:rPr lang="en-US" altLang="ja-JP" dirty="0">
                <a:latin typeface="TakaoExゴシック" panose="020B0500000000000000" pitchFamily="50" charset="-128"/>
                <a:ea typeface="TakaoExゴシック" panose="020B0500000000000000" pitchFamily="50" charset="-128"/>
              </a:rPr>
            </a:br>
            <a:r>
              <a:rPr lang="ja-JP" altLang="en-US" dirty="0">
                <a:latin typeface="TakaoExゴシック" panose="020B0500000000000000" pitchFamily="50" charset="-128"/>
                <a:ea typeface="TakaoExゴシック" panose="020B0500000000000000" pitchFamily="50" charset="-128"/>
              </a:rPr>
              <a:t>入れて使うことも出来る</a:t>
            </a:r>
            <a:endParaRPr kumimoji="1" lang="ja-JP" altLang="en-US"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135392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04.</a:t>
            </a:r>
            <a:r>
              <a:rPr kumimoji="1" lang="ja-JP" altLang="en-US" dirty="0">
                <a:latin typeface="Takaoゴシック" panose="020B0509000000000000" pitchFamily="49" charset="-128"/>
                <a:ea typeface="Takaoゴシック" panose="020B0509000000000000" pitchFamily="49" charset="-128"/>
              </a:rPr>
              <a:t>おわりに</a:t>
            </a:r>
          </a:p>
        </p:txBody>
      </p:sp>
      <p:sp>
        <p:nvSpPr>
          <p:cNvPr id="6" name="コンテンツ プレースホルダー 5">
            <a:extLst>
              <a:ext uri="{FF2B5EF4-FFF2-40B4-BE49-F238E27FC236}">
                <a16:creationId xmlns:a16="http://schemas.microsoft.com/office/drawing/2014/main" id="{A3EFDC4E-CC38-41B7-B39C-2655BB1CD68E}"/>
              </a:ext>
            </a:extLst>
          </p:cNvPr>
          <p:cNvSpPr>
            <a:spLocks noGrp="1"/>
          </p:cNvSpPr>
          <p:nvPr>
            <p:ph idx="1"/>
          </p:nvPr>
        </p:nvSpPr>
        <p:spPr>
          <a:xfrm>
            <a:off x="609600" y="1944210"/>
            <a:ext cx="10972800" cy="4660776"/>
          </a:xfrm>
        </p:spPr>
        <p:txBody>
          <a:bodyPr/>
          <a:lstStyle/>
          <a:p>
            <a:r>
              <a:rPr lang="ja-JP" altLang="en-US" dirty="0"/>
              <a:t>本体弄って「</a:t>
            </a:r>
            <a:r>
              <a:rPr lang="ja-JP" altLang="en-US" b="1" dirty="0">
                <a:solidFill>
                  <a:schemeClr val="accent5">
                    <a:lumMod val="50000"/>
                  </a:schemeClr>
                </a:solidFill>
                <a:effectLst>
                  <a:outerShdw blurRad="38100" dist="38100" dir="2700000" algn="tl">
                    <a:srgbClr val="000000">
                      <a:alpha val="43137"/>
                    </a:srgbClr>
                  </a:outerShdw>
                </a:effectLst>
              </a:rPr>
              <a:t>自分の考えた最強の</a:t>
            </a:r>
            <a:r>
              <a:rPr lang="en-US" altLang="ja-JP" b="1" dirty="0">
                <a:solidFill>
                  <a:schemeClr val="accent5">
                    <a:lumMod val="50000"/>
                  </a:schemeClr>
                </a:solidFill>
                <a:effectLst>
                  <a:outerShdw blurRad="38100" dist="38100" dir="2700000" algn="tl">
                    <a:srgbClr val="000000">
                      <a:alpha val="43137"/>
                    </a:srgbClr>
                  </a:outerShdw>
                </a:effectLst>
              </a:rPr>
              <a:t>Simutrans</a:t>
            </a:r>
            <a:r>
              <a:rPr lang="ja-JP" altLang="en-US" dirty="0"/>
              <a:t>」も出来る</a:t>
            </a:r>
            <a:endParaRPr lang="en-US" altLang="ja-JP" dirty="0"/>
          </a:p>
          <a:p>
            <a:pPr lvl="1"/>
            <a:r>
              <a:rPr lang="en-US" altLang="ja-JP" dirty="0" err="1"/>
              <a:t>pak</a:t>
            </a:r>
            <a:r>
              <a:rPr lang="ja-JP" altLang="en-US" dirty="0"/>
              <a:t>作成やシェルスクリプトでの自動</a:t>
            </a:r>
            <a:r>
              <a:rPr lang="en-US" altLang="ja-JP" dirty="0" err="1"/>
              <a:t>pak</a:t>
            </a:r>
            <a:r>
              <a:rPr lang="ja-JP" altLang="en-US" dirty="0"/>
              <a:t>化等も可能かも</a:t>
            </a:r>
            <a:endParaRPr lang="en-US" altLang="ja-JP" dirty="0"/>
          </a:p>
          <a:p>
            <a:pPr lvl="2"/>
            <a:r>
              <a:rPr lang="en-US" altLang="ja-JP" dirty="0"/>
              <a:t>Windows</a:t>
            </a:r>
            <a:r>
              <a:rPr lang="ja-JP" altLang="en-US" dirty="0"/>
              <a:t>側ファイルを問題無く編集・作成できる（</a:t>
            </a:r>
            <a:r>
              <a:rPr lang="en-US" altLang="ja-JP" dirty="0"/>
              <a:t>NTFS</a:t>
            </a:r>
            <a:r>
              <a:rPr lang="ja-JP" altLang="en-US" dirty="0"/>
              <a:t>フォーマットでも）</a:t>
            </a:r>
            <a:endParaRPr lang="en-US" altLang="ja-JP" dirty="0"/>
          </a:p>
          <a:p>
            <a:r>
              <a:rPr lang="en-US" altLang="ja-JP" dirty="0"/>
              <a:t>Ubuntu</a:t>
            </a:r>
            <a:r>
              <a:rPr lang="ja-JP" altLang="en-US" dirty="0"/>
              <a:t>や</a:t>
            </a:r>
            <a:r>
              <a:rPr lang="en-US" altLang="ja-JP" dirty="0"/>
              <a:t>openSUSE</a:t>
            </a:r>
            <a:r>
              <a:rPr lang="ja-JP" altLang="en-US" dirty="0" err="1"/>
              <a:t>、</a:t>
            </a:r>
            <a:r>
              <a:rPr lang="en-US" altLang="ja-JP" dirty="0"/>
              <a:t>Debian</a:t>
            </a:r>
            <a:r>
              <a:rPr lang="ja-JP" altLang="en-US" dirty="0"/>
              <a:t>のコマンドそのまま</a:t>
            </a:r>
            <a:endParaRPr lang="en-US" altLang="ja-JP" dirty="0"/>
          </a:p>
          <a:p>
            <a:pPr lvl="1"/>
            <a:r>
              <a:rPr lang="en-US" altLang="ja-JP" dirty="0"/>
              <a:t>Linux</a:t>
            </a:r>
            <a:r>
              <a:rPr lang="ja-JP" altLang="en-US" dirty="0"/>
              <a:t>の</a:t>
            </a:r>
            <a:r>
              <a:rPr lang="en-US" altLang="ja-JP" dirty="0"/>
              <a:t>Tips</a:t>
            </a:r>
            <a:r>
              <a:rPr lang="ja-JP" altLang="en-US" dirty="0"/>
              <a:t>をそのまま参考に出来るため、取り組みやすい</a:t>
            </a:r>
            <a:endParaRPr lang="en-US" altLang="ja-JP" dirty="0"/>
          </a:p>
          <a:p>
            <a:endParaRPr lang="en-US" altLang="ja-JP" dirty="0"/>
          </a:p>
          <a:p>
            <a:r>
              <a:rPr lang="ja-JP" altLang="en-US"/>
              <a:t>お手元に開発環境用意してみませんか？</a:t>
            </a:r>
            <a:endParaRPr lang="ja-JP" altLang="en-US" dirty="0"/>
          </a:p>
        </p:txBody>
      </p:sp>
    </p:spTree>
    <p:extLst>
      <p:ext uri="{BB962C8B-B14F-4D97-AF65-F5344CB8AC3E}">
        <p14:creationId xmlns:p14="http://schemas.microsoft.com/office/powerpoint/2010/main" val="1851434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ja-JP" altLang="en-US" dirty="0">
                <a:latin typeface="Takaoゴシック" panose="020B0509000000000000" pitchFamily="49" charset="-128"/>
                <a:ea typeface="Takaoゴシック" panose="020B0509000000000000" pitchFamily="49" charset="-128"/>
              </a:rPr>
              <a:t>このスライドでは何するのか？</a:t>
            </a:r>
          </a:p>
        </p:txBody>
      </p: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609600" y="1981199"/>
            <a:ext cx="10972800" cy="2226817"/>
          </a:xfrm>
        </p:spPr>
        <p:txBody>
          <a:bodyPr/>
          <a:lstStyle/>
          <a:p>
            <a:r>
              <a:rPr kumimoji="1" lang="ja-JP" altLang="en-US" dirty="0">
                <a:latin typeface="TakaoExゴシック" panose="020B0500000000000000" pitchFamily="50" charset="-128"/>
                <a:ea typeface="TakaoExゴシック" panose="020B0500000000000000" pitchFamily="50" charset="-128"/>
              </a:rPr>
              <a:t>公式で実装された</a:t>
            </a:r>
            <a:r>
              <a:rPr lang="en-US" altLang="ja-JP" dirty="0">
                <a:latin typeface="TakaoExゴシック" panose="020B0500000000000000" pitchFamily="50" charset="-128"/>
                <a:ea typeface="TakaoExゴシック" panose="020B0500000000000000" pitchFamily="50" charset="-128"/>
              </a:rPr>
              <a:t>Linux</a:t>
            </a:r>
            <a:r>
              <a:rPr lang="ja-JP" altLang="en-US" dirty="0">
                <a:latin typeface="TakaoExゴシック" panose="020B0500000000000000" pitchFamily="50" charset="-128"/>
                <a:ea typeface="TakaoExゴシック" panose="020B0500000000000000" pitchFamily="50" charset="-128"/>
              </a:rPr>
              <a:t>を使って、</a:t>
            </a:r>
            <a:r>
              <a:rPr lang="en-US" altLang="ja-JP" dirty="0">
                <a:latin typeface="TakaoExゴシック" panose="020B0500000000000000" pitchFamily="50" charset="-128"/>
                <a:ea typeface="TakaoExゴシック" panose="020B0500000000000000" pitchFamily="50" charset="-128"/>
              </a:rPr>
              <a:t>Windows</a:t>
            </a:r>
            <a:r>
              <a:rPr lang="ja-JP" altLang="en-US" dirty="0">
                <a:latin typeface="TakaoExゴシック" panose="020B0500000000000000" pitchFamily="50" charset="-128"/>
                <a:ea typeface="TakaoExゴシック" panose="020B0500000000000000" pitchFamily="50" charset="-128"/>
              </a:rPr>
              <a:t>で動く</a:t>
            </a:r>
            <a:r>
              <a:rPr lang="en-US" altLang="ja-JP" dirty="0">
                <a:latin typeface="TakaoExゴシック" panose="020B0500000000000000" pitchFamily="50" charset="-128"/>
                <a:ea typeface="TakaoExゴシック" panose="020B0500000000000000" pitchFamily="50" charset="-128"/>
              </a:rPr>
              <a:t>Simutrans</a:t>
            </a:r>
            <a:r>
              <a:rPr lang="ja-JP" altLang="en-US" dirty="0">
                <a:latin typeface="TakaoExゴシック" panose="020B0500000000000000" pitchFamily="50" charset="-128"/>
                <a:ea typeface="TakaoExゴシック" panose="020B0500000000000000" pitchFamily="50" charset="-128"/>
              </a:rPr>
              <a:t>をコンパイルしよう！</a:t>
            </a:r>
            <a:endParaRPr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そのための</a:t>
            </a:r>
            <a:r>
              <a:rPr kumimoji="1" lang="en-US" altLang="ja-JP" dirty="0">
                <a:latin typeface="TakaoExゴシック" panose="020B0500000000000000" pitchFamily="50" charset="-128"/>
                <a:ea typeface="TakaoExゴシック" panose="020B0500000000000000" pitchFamily="50" charset="-128"/>
              </a:rPr>
              <a:t>WSL</a:t>
            </a:r>
            <a:r>
              <a:rPr kumimoji="1" lang="ja-JP" altLang="en-US" dirty="0">
                <a:latin typeface="TakaoExゴシック" panose="020B0500000000000000" pitchFamily="50" charset="-128"/>
                <a:ea typeface="TakaoExゴシック" panose="020B0500000000000000" pitchFamily="50" charset="-128"/>
              </a:rPr>
              <a:t>と必要なパッケージの導入をまとめるよ</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そこから先は先人の情報を見て</a:t>
            </a:r>
            <a:r>
              <a:rPr kumimoji="1" lang="en-US" altLang="ja-JP" dirty="0">
                <a:latin typeface="TakaoExゴシック" panose="020B0500000000000000" pitchFamily="50" charset="-128"/>
                <a:ea typeface="TakaoExゴシック" panose="020B0500000000000000" pitchFamily="50" charset="-128"/>
              </a:rPr>
              <a:t>&gt;&lt;</a:t>
            </a:r>
            <a:endParaRPr kumimoji="1" lang="ja-JP" altLang="en-US" dirty="0">
              <a:latin typeface="TakaoExゴシック" panose="020B0500000000000000" pitchFamily="50" charset="-128"/>
              <a:ea typeface="TakaoExゴシック" panose="020B0500000000000000" pitchFamily="50" charset="-128"/>
            </a:endParaRPr>
          </a:p>
        </p:txBody>
      </p:sp>
    </p:spTree>
    <p:extLst>
      <p:ext uri="{BB962C8B-B14F-4D97-AF65-F5344CB8AC3E}">
        <p14:creationId xmlns:p14="http://schemas.microsoft.com/office/powerpoint/2010/main" val="26346966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01.WSL</a:t>
            </a:r>
            <a:r>
              <a:rPr kumimoji="1" lang="ja-JP" altLang="en-US" dirty="0">
                <a:latin typeface="Takaoゴシック" panose="020B0509000000000000" pitchFamily="49" charset="-128"/>
                <a:ea typeface="Takaoゴシック" panose="020B0509000000000000" pitchFamily="49" charset="-128"/>
              </a:rPr>
              <a:t>の有効化</a:t>
            </a:r>
          </a:p>
        </p:txBody>
      </p: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609600" y="1981199"/>
            <a:ext cx="10972800" cy="4774708"/>
          </a:xfrm>
        </p:spPr>
        <p:txBody>
          <a:bodyPr/>
          <a:lstStyle/>
          <a:p>
            <a:r>
              <a:rPr kumimoji="1" lang="ja-JP" altLang="en-US" dirty="0">
                <a:latin typeface="TakaoExゴシック" panose="020B0500000000000000" pitchFamily="50" charset="-128"/>
                <a:ea typeface="TakaoExゴシック" panose="020B0500000000000000" pitchFamily="50" charset="-128"/>
              </a:rPr>
              <a:t>初期設定では機能が無効化されているため、管理者権限を持つアカウントで設定を変える</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スタートメニュー右クリック</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&gt;</a:t>
            </a:r>
            <a:r>
              <a:rPr kumimoji="1" lang="ja-JP" altLang="en-US" dirty="0">
                <a:latin typeface="TakaoExゴシック" panose="020B0500000000000000" pitchFamily="50" charset="-128"/>
                <a:ea typeface="TakaoExゴシック" panose="020B0500000000000000" pitchFamily="50" charset="-128"/>
              </a:rPr>
              <a:t>「アプリと機能</a:t>
            </a:r>
            <a:r>
              <a:rPr kumimoji="1" lang="en-US" altLang="ja-JP" dirty="0">
                <a:latin typeface="TakaoExゴシック" panose="020B0500000000000000" pitchFamily="50" charset="-128"/>
                <a:ea typeface="TakaoExゴシック" panose="020B0500000000000000" pitchFamily="50" charset="-128"/>
              </a:rPr>
              <a:t>(F)</a:t>
            </a:r>
            <a:r>
              <a:rPr kumimoji="1" lang="ja-JP" altLang="en-US" dirty="0">
                <a:latin typeface="TakaoExゴシック" panose="020B0500000000000000" pitchFamily="50" charset="-128"/>
                <a:ea typeface="TakaoExゴシック" panose="020B0500000000000000" pitchFamily="50" charset="-128"/>
              </a:rPr>
              <a:t>」</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&gt;</a:t>
            </a:r>
            <a:r>
              <a:rPr kumimoji="1" lang="ja-JP" altLang="en-US" dirty="0">
                <a:latin typeface="TakaoExゴシック" panose="020B0500000000000000" pitchFamily="50" charset="-128"/>
                <a:ea typeface="TakaoExゴシック" panose="020B0500000000000000" pitchFamily="50" charset="-128"/>
              </a:rPr>
              <a:t>「プログラムと機能」</a:t>
            </a:r>
          </a:p>
        </p:txBody>
      </p:sp>
      <p:pic>
        <p:nvPicPr>
          <p:cNvPr id="7" name="図 6">
            <a:extLst>
              <a:ext uri="{FF2B5EF4-FFF2-40B4-BE49-F238E27FC236}">
                <a16:creationId xmlns:a16="http://schemas.microsoft.com/office/drawing/2014/main" id="{F0C7B230-9EF4-40D9-816F-5164336D4925}"/>
              </a:ext>
            </a:extLst>
          </p:cNvPr>
          <p:cNvPicPr>
            <a:picLocks noChangeAspect="1"/>
          </p:cNvPicPr>
          <p:nvPr/>
        </p:nvPicPr>
        <p:blipFill rotWithShape="1">
          <a:blip r:embed="rId3">
            <a:extLst>
              <a:ext uri="{28A0092B-C50C-407E-A947-70E740481C1C}">
                <a14:useLocalDpi xmlns:a14="http://schemas.microsoft.com/office/drawing/2010/main" val="0"/>
              </a:ext>
            </a:extLst>
          </a:blip>
          <a:srcRect l="71432" b="46665"/>
          <a:stretch/>
        </p:blipFill>
        <p:spPr>
          <a:xfrm>
            <a:off x="7102136" y="2913452"/>
            <a:ext cx="3483008" cy="3655927"/>
          </a:xfrm>
          <a:prstGeom prst="rect">
            <a:avLst/>
          </a:prstGeom>
        </p:spPr>
      </p:pic>
      <p:pic>
        <p:nvPicPr>
          <p:cNvPr id="5" name="図 4">
            <a:extLst>
              <a:ext uri="{FF2B5EF4-FFF2-40B4-BE49-F238E27FC236}">
                <a16:creationId xmlns:a16="http://schemas.microsoft.com/office/drawing/2014/main" id="{BDC23518-B553-44D9-9B1C-58898B7C1422}"/>
              </a:ext>
            </a:extLst>
          </p:cNvPr>
          <p:cNvPicPr>
            <a:picLocks noChangeAspect="1"/>
          </p:cNvPicPr>
          <p:nvPr/>
        </p:nvPicPr>
        <p:blipFill rotWithShape="1">
          <a:blip r:embed="rId4">
            <a:extLst>
              <a:ext uri="{28A0092B-C50C-407E-A947-70E740481C1C}">
                <a14:useLocalDpi xmlns:a14="http://schemas.microsoft.com/office/drawing/2010/main" val="0"/>
              </a:ext>
            </a:extLst>
          </a:blip>
          <a:srcRect b="72225"/>
          <a:stretch/>
        </p:blipFill>
        <p:spPr>
          <a:xfrm>
            <a:off x="3575637" y="4665955"/>
            <a:ext cx="3634510" cy="2089952"/>
          </a:xfrm>
          <a:prstGeom prst="rect">
            <a:avLst/>
          </a:prstGeom>
        </p:spPr>
      </p:pic>
      <p:sp>
        <p:nvSpPr>
          <p:cNvPr id="8" name="楕円 7">
            <a:extLst>
              <a:ext uri="{FF2B5EF4-FFF2-40B4-BE49-F238E27FC236}">
                <a16:creationId xmlns:a16="http://schemas.microsoft.com/office/drawing/2014/main" id="{4EF84C6B-03C3-4DE6-85CC-98EB32804E75}"/>
              </a:ext>
            </a:extLst>
          </p:cNvPr>
          <p:cNvSpPr/>
          <p:nvPr/>
        </p:nvSpPr>
        <p:spPr>
          <a:xfrm>
            <a:off x="3107184" y="4820574"/>
            <a:ext cx="3178206"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AC1BA8AF-F709-4B0C-99C8-B21E95077E1C}"/>
              </a:ext>
            </a:extLst>
          </p:cNvPr>
          <p:cNvSpPr/>
          <p:nvPr/>
        </p:nvSpPr>
        <p:spPr>
          <a:xfrm>
            <a:off x="7723729" y="5292570"/>
            <a:ext cx="1864154"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7A5DF0FC-C577-4DD9-8457-C2146A857EF8}"/>
              </a:ext>
            </a:extLst>
          </p:cNvPr>
          <p:cNvCxnSpPr>
            <a:stCxn id="8" idx="6"/>
            <a:endCxn id="9" idx="2"/>
          </p:cNvCxnSpPr>
          <p:nvPr/>
        </p:nvCxnSpPr>
        <p:spPr>
          <a:xfrm>
            <a:off x="6285390" y="5153487"/>
            <a:ext cx="1438339" cy="47199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78480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1"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1500"/>
                            </p:stCondLst>
                            <p:childTnLst>
                              <p:par>
                                <p:cTn id="27" presetID="1"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5CB0-A44C-4B35-8C63-83E0C8C6965B}"/>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01.WSL</a:t>
            </a:r>
            <a:r>
              <a:rPr kumimoji="1" lang="ja-JP" altLang="en-US" dirty="0">
                <a:latin typeface="Takaoゴシック" panose="020B0509000000000000" pitchFamily="49" charset="-128"/>
                <a:ea typeface="Takaoゴシック" panose="020B0509000000000000" pitchFamily="49" charset="-128"/>
              </a:rPr>
              <a:t>の有効化</a:t>
            </a:r>
          </a:p>
        </p:txBody>
      </p:sp>
      <p:sp>
        <p:nvSpPr>
          <p:cNvPr id="3" name="コンテンツ プレースホルダー 2">
            <a:extLst>
              <a:ext uri="{FF2B5EF4-FFF2-40B4-BE49-F238E27FC236}">
                <a16:creationId xmlns:a16="http://schemas.microsoft.com/office/drawing/2014/main" id="{6AA3BD3F-85EA-4497-94FC-D5DCC81133AC}"/>
              </a:ext>
            </a:extLst>
          </p:cNvPr>
          <p:cNvSpPr>
            <a:spLocks noGrp="1"/>
          </p:cNvSpPr>
          <p:nvPr>
            <p:ph idx="1"/>
          </p:nvPr>
        </p:nvSpPr>
        <p:spPr>
          <a:xfrm>
            <a:off x="609600" y="1981199"/>
            <a:ext cx="10972800" cy="4774708"/>
          </a:xfrm>
        </p:spPr>
        <p:txBody>
          <a:bodyPr/>
          <a:lstStyle/>
          <a:p>
            <a:r>
              <a:rPr kumimoji="1" lang="ja-JP" altLang="en-US" dirty="0">
                <a:latin typeface="TakaoExゴシック" panose="020B0500000000000000" pitchFamily="50" charset="-128"/>
                <a:ea typeface="TakaoExゴシック" panose="020B0500000000000000" pitchFamily="50" charset="-128"/>
              </a:rPr>
              <a:t>プログラムと機能の「</a:t>
            </a:r>
            <a:r>
              <a:rPr kumimoji="1" lang="en-US" altLang="ja-JP" dirty="0">
                <a:latin typeface="TakaoExゴシック" panose="020B0500000000000000" pitchFamily="50" charset="-128"/>
                <a:ea typeface="TakaoExゴシック" panose="020B0500000000000000" pitchFamily="50" charset="-128"/>
              </a:rPr>
              <a:t>Windows</a:t>
            </a:r>
            <a:r>
              <a:rPr kumimoji="1" lang="ja-JP" altLang="en-US" dirty="0">
                <a:latin typeface="TakaoExゴシック" panose="020B0500000000000000" pitchFamily="50" charset="-128"/>
                <a:ea typeface="TakaoExゴシック" panose="020B0500000000000000" pitchFamily="50" charset="-128"/>
              </a:rPr>
              <a:t>の機能の有効化または</a:t>
            </a:r>
            <a:br>
              <a:rPr kumimoji="1" lang="en-US" altLang="ja-JP" dirty="0">
                <a:latin typeface="TakaoExゴシック" panose="020B0500000000000000" pitchFamily="50" charset="-128"/>
                <a:ea typeface="TakaoExゴシック" panose="020B0500000000000000" pitchFamily="50" charset="-128"/>
              </a:rPr>
            </a:br>
            <a:r>
              <a:rPr kumimoji="1" lang="ja-JP" altLang="en-US" dirty="0">
                <a:latin typeface="TakaoExゴシック" panose="020B0500000000000000" pitchFamily="50" charset="-128"/>
                <a:ea typeface="TakaoExゴシック" panose="020B0500000000000000" pitchFamily="50" charset="-128"/>
              </a:rPr>
              <a:t>無効化」</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&gt;</a:t>
            </a:r>
            <a:r>
              <a:rPr kumimoji="1" lang="ja-JP" altLang="en-US" dirty="0">
                <a:latin typeface="TakaoExゴシック" panose="020B0500000000000000" pitchFamily="50" charset="-128"/>
                <a:ea typeface="TakaoExゴシック" panose="020B0500000000000000" pitchFamily="50" charset="-128"/>
              </a:rPr>
              <a:t>「</a:t>
            </a:r>
            <a:r>
              <a:rPr kumimoji="1" lang="en-US" altLang="ja-JP" dirty="0">
                <a:latin typeface="TakaoExゴシック" panose="020B0500000000000000" pitchFamily="50" charset="-128"/>
                <a:ea typeface="TakaoExゴシック" panose="020B0500000000000000" pitchFamily="50" charset="-128"/>
              </a:rPr>
              <a:t>Windows Subsystem for Linux</a:t>
            </a:r>
            <a:r>
              <a:rPr kumimoji="1" lang="ja-JP" altLang="en-US" dirty="0">
                <a:latin typeface="TakaoExゴシック" panose="020B0500000000000000" pitchFamily="50" charset="-128"/>
                <a:ea typeface="TakaoExゴシック" panose="020B0500000000000000" pitchFamily="50" charset="-128"/>
              </a:rPr>
              <a:t>」のチェックボックスにレ点して</a:t>
            </a:r>
            <a:r>
              <a:rPr kumimoji="1" lang="en-US" altLang="ja-JP" dirty="0">
                <a:latin typeface="TakaoExゴシック" panose="020B0500000000000000" pitchFamily="50" charset="-128"/>
                <a:ea typeface="TakaoExゴシック" panose="020B0500000000000000" pitchFamily="50" charset="-128"/>
              </a:rPr>
              <a:t>OK</a:t>
            </a:r>
            <a:r>
              <a:rPr kumimoji="1" lang="ja-JP" altLang="en-US" dirty="0">
                <a:latin typeface="TakaoExゴシック" panose="020B0500000000000000" pitchFamily="50" charset="-128"/>
                <a:ea typeface="TakaoExゴシック" panose="020B0500000000000000" pitchFamily="50" charset="-128"/>
              </a:rPr>
              <a:t>クリック</a:t>
            </a:r>
            <a:br>
              <a:rPr kumimoji="1" lang="en-US" altLang="ja-JP" dirty="0">
                <a:latin typeface="TakaoExゴシック" panose="020B0500000000000000" pitchFamily="50" charset="-128"/>
                <a:ea typeface="TakaoExゴシック" panose="020B0500000000000000" pitchFamily="50" charset="-128"/>
              </a:rPr>
            </a:br>
            <a:r>
              <a:rPr kumimoji="1" lang="en-US" altLang="ja-JP" dirty="0">
                <a:latin typeface="TakaoExゴシック" panose="020B0500000000000000" pitchFamily="50" charset="-128"/>
                <a:ea typeface="TakaoExゴシック" panose="020B0500000000000000" pitchFamily="50" charset="-128"/>
              </a:rPr>
              <a:t>&gt;</a:t>
            </a:r>
            <a:r>
              <a:rPr kumimoji="1" lang="ja-JP" altLang="en-US" dirty="0">
                <a:latin typeface="TakaoExゴシック" panose="020B0500000000000000" pitchFamily="50" charset="-128"/>
                <a:ea typeface="TakaoExゴシック" panose="020B0500000000000000" pitchFamily="50" charset="-128"/>
              </a:rPr>
              <a:t>適用後再起動</a:t>
            </a:r>
          </a:p>
        </p:txBody>
      </p:sp>
      <p:pic>
        <p:nvPicPr>
          <p:cNvPr id="6" name="図 5">
            <a:extLst>
              <a:ext uri="{FF2B5EF4-FFF2-40B4-BE49-F238E27FC236}">
                <a16:creationId xmlns:a16="http://schemas.microsoft.com/office/drawing/2014/main" id="{130B79A0-704D-42F0-8682-AF7483AEB343}"/>
              </a:ext>
            </a:extLst>
          </p:cNvPr>
          <p:cNvPicPr>
            <a:picLocks noChangeAspect="1"/>
          </p:cNvPicPr>
          <p:nvPr/>
        </p:nvPicPr>
        <p:blipFill rotWithShape="1">
          <a:blip r:embed="rId3">
            <a:extLst>
              <a:ext uri="{28A0092B-C50C-407E-A947-70E740481C1C}">
                <a14:useLocalDpi xmlns:a14="http://schemas.microsoft.com/office/drawing/2010/main" val="0"/>
              </a:ext>
            </a:extLst>
          </a:blip>
          <a:srcRect r="63576" b="53848"/>
          <a:stretch/>
        </p:blipFill>
        <p:spPr>
          <a:xfrm>
            <a:off x="609600" y="4069590"/>
            <a:ext cx="3874965" cy="2628612"/>
          </a:xfrm>
          <a:prstGeom prst="rect">
            <a:avLst/>
          </a:prstGeom>
        </p:spPr>
      </p:pic>
      <p:pic>
        <p:nvPicPr>
          <p:cNvPr id="15" name="図 14">
            <a:extLst>
              <a:ext uri="{FF2B5EF4-FFF2-40B4-BE49-F238E27FC236}">
                <a16:creationId xmlns:a16="http://schemas.microsoft.com/office/drawing/2014/main" id="{6A475BDC-A6A2-476A-A734-D52B0B51CCA0}"/>
              </a:ext>
            </a:extLst>
          </p:cNvPr>
          <p:cNvPicPr>
            <a:picLocks noChangeAspect="1"/>
          </p:cNvPicPr>
          <p:nvPr/>
        </p:nvPicPr>
        <p:blipFill rotWithShape="1">
          <a:blip r:embed="rId4">
            <a:extLst>
              <a:ext uri="{28A0092B-C50C-407E-A947-70E740481C1C}">
                <a14:useLocalDpi xmlns:a14="http://schemas.microsoft.com/office/drawing/2010/main" val="0"/>
              </a:ext>
            </a:extLst>
          </a:blip>
          <a:srcRect r="67062" b="27885"/>
          <a:stretch/>
        </p:blipFill>
        <p:spPr>
          <a:xfrm>
            <a:off x="4178736" y="1697308"/>
            <a:ext cx="4015822" cy="4943189"/>
          </a:xfrm>
          <a:prstGeom prst="rect">
            <a:avLst/>
          </a:prstGeom>
        </p:spPr>
      </p:pic>
      <p:sp>
        <p:nvSpPr>
          <p:cNvPr id="8" name="楕円 7">
            <a:extLst>
              <a:ext uri="{FF2B5EF4-FFF2-40B4-BE49-F238E27FC236}">
                <a16:creationId xmlns:a16="http://schemas.microsoft.com/office/drawing/2014/main" id="{4EF84C6B-03C3-4DE6-85CC-98EB32804E75}"/>
              </a:ext>
            </a:extLst>
          </p:cNvPr>
          <p:cNvSpPr/>
          <p:nvPr/>
        </p:nvSpPr>
        <p:spPr>
          <a:xfrm>
            <a:off x="663490" y="5292572"/>
            <a:ext cx="1929415" cy="79602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AC1BA8AF-F709-4B0C-99C8-B21E95077E1C}"/>
              </a:ext>
            </a:extLst>
          </p:cNvPr>
          <p:cNvSpPr/>
          <p:nvPr/>
        </p:nvSpPr>
        <p:spPr>
          <a:xfrm>
            <a:off x="4178736" y="5690587"/>
            <a:ext cx="2550538"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7A5DF0FC-C577-4DD9-8457-C2146A857EF8}"/>
              </a:ext>
            </a:extLst>
          </p:cNvPr>
          <p:cNvCxnSpPr>
            <a:cxnSpLocks/>
            <a:stCxn id="8" idx="6"/>
            <a:endCxn id="9" idx="2"/>
          </p:cNvCxnSpPr>
          <p:nvPr/>
        </p:nvCxnSpPr>
        <p:spPr>
          <a:xfrm>
            <a:off x="2592905" y="5690587"/>
            <a:ext cx="1585831" cy="33291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図 18">
            <a:extLst>
              <a:ext uri="{FF2B5EF4-FFF2-40B4-BE49-F238E27FC236}">
                <a16:creationId xmlns:a16="http://schemas.microsoft.com/office/drawing/2014/main" id="{4149B4A3-D700-4939-84F9-3CF6E207A2A2}"/>
              </a:ext>
            </a:extLst>
          </p:cNvPr>
          <p:cNvPicPr>
            <a:picLocks noChangeAspect="1"/>
          </p:cNvPicPr>
          <p:nvPr/>
        </p:nvPicPr>
        <p:blipFill rotWithShape="1">
          <a:blip r:embed="rId5">
            <a:extLst>
              <a:ext uri="{28A0092B-C50C-407E-A947-70E740481C1C}">
                <a14:useLocalDpi xmlns:a14="http://schemas.microsoft.com/office/drawing/2010/main" val="0"/>
              </a:ext>
            </a:extLst>
          </a:blip>
          <a:srcRect l="3275" t="3975" r="3618" b="6543"/>
          <a:stretch/>
        </p:blipFill>
        <p:spPr>
          <a:xfrm>
            <a:off x="6892188" y="2432481"/>
            <a:ext cx="5101544" cy="3764133"/>
          </a:xfrm>
          <a:prstGeom prst="rect">
            <a:avLst/>
          </a:prstGeom>
        </p:spPr>
      </p:pic>
      <p:sp>
        <p:nvSpPr>
          <p:cNvPr id="20" name="楕円 19">
            <a:extLst>
              <a:ext uri="{FF2B5EF4-FFF2-40B4-BE49-F238E27FC236}">
                <a16:creationId xmlns:a16="http://schemas.microsoft.com/office/drawing/2014/main" id="{80189D9C-2ED4-4202-BEB1-556973F32113}"/>
              </a:ext>
            </a:extLst>
          </p:cNvPr>
          <p:cNvSpPr/>
          <p:nvPr/>
        </p:nvSpPr>
        <p:spPr>
          <a:xfrm>
            <a:off x="9780388" y="5683188"/>
            <a:ext cx="1537007" cy="6658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48505453-72BD-4274-9EA0-615AB4D90BA9}"/>
              </a:ext>
            </a:extLst>
          </p:cNvPr>
          <p:cNvCxnSpPr>
            <a:cxnSpLocks/>
            <a:stCxn id="9" idx="6"/>
            <a:endCxn id="20" idx="2"/>
          </p:cNvCxnSpPr>
          <p:nvPr/>
        </p:nvCxnSpPr>
        <p:spPr>
          <a:xfrm flipV="1">
            <a:off x="6729274" y="6016101"/>
            <a:ext cx="3051114" cy="739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2168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up)">
                                      <p:cBhvr>
                                        <p:cTn id="31" dur="500"/>
                                        <p:tgtEl>
                                          <p:spTgt spid="19"/>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childTnLst>
                          </p:cTn>
                        </p:par>
                        <p:par>
                          <p:cTn id="36" fill="hold">
                            <p:stCondLst>
                              <p:cond delay="1000"/>
                            </p:stCondLst>
                            <p:childTnLst>
                              <p:par>
                                <p:cTn id="37" presetID="1"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p:txBody>
          <a:bodyPr/>
          <a:lstStyle/>
          <a:p>
            <a:r>
              <a:rPr kumimoji="1" lang="en-US" altLang="ja-JP" dirty="0">
                <a:latin typeface="TakaoExゴシック" panose="020B0500000000000000" pitchFamily="50" charset="-128"/>
                <a:ea typeface="TakaoExゴシック" panose="020B0500000000000000" pitchFamily="50" charset="-128"/>
              </a:rPr>
              <a:t>Microsoft Store</a:t>
            </a:r>
            <a:r>
              <a:rPr kumimoji="1" lang="ja-JP" altLang="en-US" dirty="0">
                <a:latin typeface="TakaoExゴシック" panose="020B0500000000000000" pitchFamily="50" charset="-128"/>
                <a:ea typeface="TakaoExゴシック" panose="020B0500000000000000" pitchFamily="50" charset="-128"/>
              </a:rPr>
              <a:t>を開き、「</a:t>
            </a:r>
            <a:r>
              <a:rPr kumimoji="1" lang="en-US" altLang="ja-JP" dirty="0">
                <a:latin typeface="TakaoExゴシック" panose="020B0500000000000000" pitchFamily="50" charset="-128"/>
                <a:ea typeface="TakaoExゴシック" panose="020B0500000000000000" pitchFamily="50" charset="-128"/>
              </a:rPr>
              <a:t>Linux</a:t>
            </a:r>
            <a:r>
              <a:rPr kumimoji="1" lang="ja-JP" altLang="en-US" dirty="0">
                <a:latin typeface="TakaoExゴシック" panose="020B0500000000000000" pitchFamily="50" charset="-128"/>
                <a:ea typeface="TakaoExゴシック" panose="020B0500000000000000" pitchFamily="50" charset="-128"/>
              </a:rPr>
              <a:t>」で検索</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検索窓は、「🔎検索」クリックで現れる</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検索リストから「</a:t>
            </a:r>
            <a:r>
              <a:rPr kumimoji="1" lang="en-US" altLang="ja-JP" dirty="0">
                <a:latin typeface="TakaoExゴシック" panose="020B0500000000000000" pitchFamily="50" charset="-128"/>
                <a:ea typeface="TakaoExゴシック" panose="020B0500000000000000" pitchFamily="50" charset="-128"/>
              </a:rPr>
              <a:t>Windows </a:t>
            </a:r>
            <a:r>
              <a:rPr kumimoji="1" lang="ja-JP" altLang="en-US" dirty="0">
                <a:latin typeface="TakaoExゴシック" panose="020B0500000000000000" pitchFamily="50" charset="-128"/>
                <a:ea typeface="TakaoExゴシック" panose="020B0500000000000000" pitchFamily="50" charset="-128"/>
              </a:rPr>
              <a:t>で </a:t>
            </a:r>
            <a:r>
              <a:rPr kumimoji="1" lang="en-US" altLang="ja-JP" dirty="0">
                <a:latin typeface="TakaoExゴシック" panose="020B0500000000000000" pitchFamily="50" charset="-128"/>
                <a:ea typeface="TakaoExゴシック" panose="020B0500000000000000" pitchFamily="50" charset="-128"/>
              </a:rPr>
              <a:t>Linux </a:t>
            </a:r>
            <a:r>
              <a:rPr kumimoji="1" lang="ja-JP" altLang="en-US" dirty="0">
                <a:latin typeface="TakaoExゴシック" panose="020B0500000000000000" pitchFamily="50" charset="-128"/>
                <a:ea typeface="TakaoExゴシック" panose="020B0500000000000000" pitchFamily="50" charset="-128"/>
              </a:rPr>
              <a:t>を実行する」を選ぶ</a:t>
            </a:r>
          </a:p>
        </p:txBody>
      </p:sp>
      <p:pic>
        <p:nvPicPr>
          <p:cNvPr id="5" name="図 4">
            <a:extLst>
              <a:ext uri="{FF2B5EF4-FFF2-40B4-BE49-F238E27FC236}">
                <a16:creationId xmlns:a16="http://schemas.microsoft.com/office/drawing/2014/main" id="{18175D43-8419-4493-A621-4215B00894A1}"/>
              </a:ext>
            </a:extLst>
          </p:cNvPr>
          <p:cNvPicPr>
            <a:picLocks noChangeAspect="1"/>
          </p:cNvPicPr>
          <p:nvPr/>
        </p:nvPicPr>
        <p:blipFill rotWithShape="1">
          <a:blip r:embed="rId2">
            <a:extLst>
              <a:ext uri="{28A0092B-C50C-407E-A947-70E740481C1C}">
                <a14:useLocalDpi xmlns:a14="http://schemas.microsoft.com/office/drawing/2010/main" val="0"/>
              </a:ext>
            </a:extLst>
          </a:blip>
          <a:srcRect b="54625"/>
          <a:stretch/>
        </p:blipFill>
        <p:spPr>
          <a:xfrm>
            <a:off x="0" y="4638040"/>
            <a:ext cx="6271803" cy="2219960"/>
          </a:xfrm>
          <a:prstGeom prst="rect">
            <a:avLst/>
          </a:prstGeom>
        </p:spPr>
      </p:pic>
      <p:pic>
        <p:nvPicPr>
          <p:cNvPr id="7" name="図 6">
            <a:extLst>
              <a:ext uri="{FF2B5EF4-FFF2-40B4-BE49-F238E27FC236}">
                <a16:creationId xmlns:a16="http://schemas.microsoft.com/office/drawing/2014/main" id="{E12428A9-D0B2-40C9-B3D9-31126BC0D6AC}"/>
              </a:ext>
            </a:extLst>
          </p:cNvPr>
          <p:cNvPicPr>
            <a:picLocks noChangeAspect="1"/>
          </p:cNvPicPr>
          <p:nvPr/>
        </p:nvPicPr>
        <p:blipFill rotWithShape="1">
          <a:blip r:embed="rId3">
            <a:extLst>
              <a:ext uri="{28A0092B-C50C-407E-A947-70E740481C1C}">
                <a14:useLocalDpi xmlns:a14="http://schemas.microsoft.com/office/drawing/2010/main" val="0"/>
              </a:ext>
            </a:extLst>
          </a:blip>
          <a:srcRect b="47154"/>
          <a:stretch/>
        </p:blipFill>
        <p:spPr>
          <a:xfrm>
            <a:off x="6004024" y="4121998"/>
            <a:ext cx="6187976" cy="2573442"/>
          </a:xfrm>
          <a:prstGeom prst="rect">
            <a:avLst/>
          </a:prstGeom>
        </p:spPr>
      </p:pic>
      <p:sp>
        <p:nvSpPr>
          <p:cNvPr id="8" name="楕円 7">
            <a:extLst>
              <a:ext uri="{FF2B5EF4-FFF2-40B4-BE49-F238E27FC236}">
                <a16:creationId xmlns:a16="http://schemas.microsoft.com/office/drawing/2014/main" id="{2244F92C-94A1-4C07-ACDB-575D597B3E71}"/>
              </a:ext>
            </a:extLst>
          </p:cNvPr>
          <p:cNvSpPr/>
          <p:nvPr/>
        </p:nvSpPr>
        <p:spPr>
          <a:xfrm>
            <a:off x="4196080" y="4826000"/>
            <a:ext cx="1513840" cy="69088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2BA5F570-5962-4039-A475-DD01DD57A598}"/>
              </a:ext>
            </a:extLst>
          </p:cNvPr>
          <p:cNvSpPr/>
          <p:nvPr/>
        </p:nvSpPr>
        <p:spPr>
          <a:xfrm>
            <a:off x="8691880" y="4292600"/>
            <a:ext cx="2890520" cy="9906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0F1D860E-7350-4B63-8172-2B77E1C7ADBD}"/>
              </a:ext>
            </a:extLst>
          </p:cNvPr>
          <p:cNvCxnSpPr>
            <a:stCxn id="8" idx="6"/>
            <a:endCxn id="9" idx="2"/>
          </p:cNvCxnSpPr>
          <p:nvPr/>
        </p:nvCxnSpPr>
        <p:spPr>
          <a:xfrm flipV="1">
            <a:off x="5709920" y="4787900"/>
            <a:ext cx="2981960" cy="3835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42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up)">
                                      <p:cBhvr>
                                        <p:cTn id="26" dur="500"/>
                                        <p:tgtEl>
                                          <p:spTgt spid="7"/>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par>
                          <p:cTn id="31" fill="hold">
                            <p:stCondLst>
                              <p:cond delay="1000"/>
                            </p:stCondLst>
                            <p:childTnLst>
                              <p:par>
                                <p:cTn id="32" presetID="1"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p:txBody>
          <a:bodyPr/>
          <a:lstStyle/>
          <a:p>
            <a:r>
              <a:rPr kumimoji="1" lang="ja-JP" altLang="en-US" dirty="0">
                <a:latin typeface="TakaoExゴシック" panose="020B0500000000000000" pitchFamily="50" charset="-128"/>
                <a:ea typeface="TakaoExゴシック" panose="020B0500000000000000" pitchFamily="50" charset="-128"/>
              </a:rPr>
              <a:t>特集ページで</a:t>
            </a:r>
            <a:r>
              <a:rPr kumimoji="1" lang="en-US" altLang="ja-JP" dirty="0">
                <a:latin typeface="TakaoExゴシック" panose="020B0500000000000000" pitchFamily="50" charset="-128"/>
                <a:ea typeface="TakaoExゴシック" panose="020B0500000000000000" pitchFamily="50" charset="-128"/>
              </a:rPr>
              <a:t>Ubuntu</a:t>
            </a:r>
            <a:r>
              <a:rPr kumimoji="1" lang="ja-JP" altLang="en-US" dirty="0">
                <a:latin typeface="TakaoExゴシック" panose="020B0500000000000000" pitchFamily="50" charset="-128"/>
                <a:ea typeface="TakaoExゴシック" panose="020B0500000000000000" pitchFamily="50" charset="-128"/>
              </a:rPr>
              <a:t>を選び、「入手」をクリック</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あとは、インストール終了を待つ</a:t>
            </a:r>
          </a:p>
        </p:txBody>
      </p:sp>
      <p:pic>
        <p:nvPicPr>
          <p:cNvPr id="6" name="図 5">
            <a:extLst>
              <a:ext uri="{FF2B5EF4-FFF2-40B4-BE49-F238E27FC236}">
                <a16:creationId xmlns:a16="http://schemas.microsoft.com/office/drawing/2014/main" id="{68A11EEC-2702-43B0-8286-A155F9F4A579}"/>
              </a:ext>
            </a:extLst>
          </p:cNvPr>
          <p:cNvPicPr>
            <a:picLocks noChangeAspect="1"/>
          </p:cNvPicPr>
          <p:nvPr/>
        </p:nvPicPr>
        <p:blipFill rotWithShape="1">
          <a:blip r:embed="rId2">
            <a:extLst>
              <a:ext uri="{28A0092B-C50C-407E-A947-70E740481C1C}">
                <a14:useLocalDpi xmlns:a14="http://schemas.microsoft.com/office/drawing/2010/main" val="0"/>
              </a:ext>
            </a:extLst>
          </a:blip>
          <a:srcRect b="14120"/>
          <a:stretch/>
        </p:blipFill>
        <p:spPr>
          <a:xfrm>
            <a:off x="609600" y="1838960"/>
            <a:ext cx="6302286" cy="4705588"/>
          </a:xfrm>
          <a:prstGeom prst="rect">
            <a:avLst/>
          </a:prstGeom>
        </p:spPr>
      </p:pic>
      <p:sp>
        <p:nvSpPr>
          <p:cNvPr id="8" name="楕円 7">
            <a:extLst>
              <a:ext uri="{FF2B5EF4-FFF2-40B4-BE49-F238E27FC236}">
                <a16:creationId xmlns:a16="http://schemas.microsoft.com/office/drawing/2014/main" id="{2244F92C-94A1-4C07-ACDB-575D597B3E71}"/>
              </a:ext>
            </a:extLst>
          </p:cNvPr>
          <p:cNvSpPr/>
          <p:nvPr/>
        </p:nvSpPr>
        <p:spPr>
          <a:xfrm>
            <a:off x="528320" y="4592320"/>
            <a:ext cx="1513840" cy="195222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a:extLst>
              <a:ext uri="{FF2B5EF4-FFF2-40B4-BE49-F238E27FC236}">
                <a16:creationId xmlns:a16="http://schemas.microsoft.com/office/drawing/2014/main" id="{EA421F62-1D31-41D8-9ACD-94502422D05D}"/>
              </a:ext>
            </a:extLst>
          </p:cNvPr>
          <p:cNvPicPr>
            <a:picLocks noChangeAspect="1"/>
          </p:cNvPicPr>
          <p:nvPr/>
        </p:nvPicPr>
        <p:blipFill rotWithShape="1">
          <a:blip r:embed="rId3">
            <a:extLst>
              <a:ext uri="{28A0092B-C50C-407E-A947-70E740481C1C}">
                <a14:useLocalDpi xmlns:a14="http://schemas.microsoft.com/office/drawing/2010/main" val="0"/>
              </a:ext>
            </a:extLst>
          </a:blip>
          <a:srcRect r="29077" b="41587"/>
          <a:stretch/>
        </p:blipFill>
        <p:spPr>
          <a:xfrm>
            <a:off x="7139668" y="2850396"/>
            <a:ext cx="4442732" cy="3209528"/>
          </a:xfrm>
          <a:prstGeom prst="rect">
            <a:avLst/>
          </a:prstGeom>
        </p:spPr>
      </p:pic>
      <p:sp>
        <p:nvSpPr>
          <p:cNvPr id="9" name="楕円 8">
            <a:extLst>
              <a:ext uri="{FF2B5EF4-FFF2-40B4-BE49-F238E27FC236}">
                <a16:creationId xmlns:a16="http://schemas.microsoft.com/office/drawing/2014/main" id="{2BA5F570-5962-4039-A475-DD01DD57A598}"/>
              </a:ext>
            </a:extLst>
          </p:cNvPr>
          <p:cNvSpPr/>
          <p:nvPr/>
        </p:nvSpPr>
        <p:spPr>
          <a:xfrm>
            <a:off x="8691880" y="4363720"/>
            <a:ext cx="1498600" cy="9906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0F1D860E-7350-4B63-8172-2B77E1C7ADBD}"/>
              </a:ext>
            </a:extLst>
          </p:cNvPr>
          <p:cNvCxnSpPr>
            <a:cxnSpLocks/>
            <a:stCxn id="8" idx="6"/>
            <a:endCxn id="9" idx="2"/>
          </p:cNvCxnSpPr>
          <p:nvPr/>
        </p:nvCxnSpPr>
        <p:spPr>
          <a:xfrm flipV="1">
            <a:off x="2042160" y="4859020"/>
            <a:ext cx="6649720" cy="70941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528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75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p:txBody>
          <a:bodyPr/>
          <a:lstStyle/>
          <a:p>
            <a:r>
              <a:rPr kumimoji="1" lang="ja-JP" altLang="en-US" dirty="0">
                <a:latin typeface="TakaoExゴシック" panose="020B0500000000000000" pitchFamily="50" charset="-128"/>
                <a:ea typeface="TakaoExゴシック" panose="020B0500000000000000" pitchFamily="50" charset="-128"/>
              </a:rPr>
              <a:t>インストール後、スタートメニュー</a:t>
            </a:r>
            <a:r>
              <a:rPr kumimoji="1" lang="en-US" altLang="ja-JP" dirty="0">
                <a:latin typeface="TakaoExゴシック" panose="020B0500000000000000" pitchFamily="50" charset="-128"/>
                <a:ea typeface="TakaoExゴシック" panose="020B0500000000000000" pitchFamily="50" charset="-128"/>
              </a:rPr>
              <a:t>&gt;Ubuntu</a:t>
            </a:r>
            <a:r>
              <a:rPr kumimoji="1" lang="ja-JP" altLang="en-US" dirty="0">
                <a:latin typeface="TakaoExゴシック" panose="020B0500000000000000" pitchFamily="50" charset="-128"/>
                <a:ea typeface="TakaoExゴシック" panose="020B0500000000000000" pitchFamily="50" charset="-128"/>
              </a:rPr>
              <a:t>をクリック</a:t>
            </a:r>
            <a:endParaRPr kumimoji="1" lang="en-US" altLang="ja-JP" dirty="0">
              <a:latin typeface="TakaoExゴシック" panose="020B0500000000000000" pitchFamily="50" charset="-128"/>
              <a:ea typeface="TakaoExゴシック" panose="020B0500000000000000" pitchFamily="50" charset="-128"/>
            </a:endParaRPr>
          </a:p>
          <a:p>
            <a:r>
              <a:rPr kumimoji="1" lang="ja-JP" altLang="en-US" dirty="0">
                <a:latin typeface="TakaoExゴシック" panose="020B0500000000000000" pitchFamily="50" charset="-128"/>
                <a:ea typeface="TakaoExゴシック" panose="020B0500000000000000" pitchFamily="50" charset="-128"/>
              </a:rPr>
              <a:t>初回起動時はファイル展開があるためしばらく待つ</a:t>
            </a:r>
          </a:p>
        </p:txBody>
      </p:sp>
      <p:pic>
        <p:nvPicPr>
          <p:cNvPr id="5" name="図 4">
            <a:extLst>
              <a:ext uri="{FF2B5EF4-FFF2-40B4-BE49-F238E27FC236}">
                <a16:creationId xmlns:a16="http://schemas.microsoft.com/office/drawing/2014/main" id="{B7624A49-5236-45DD-B40B-C8BE5F07F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401655"/>
            <a:ext cx="2659610" cy="5311600"/>
          </a:xfrm>
          <a:prstGeom prst="rect">
            <a:avLst/>
          </a:prstGeom>
        </p:spPr>
      </p:pic>
      <p:pic>
        <p:nvPicPr>
          <p:cNvPr id="10" name="図 9">
            <a:extLst>
              <a:ext uri="{FF2B5EF4-FFF2-40B4-BE49-F238E27FC236}">
                <a16:creationId xmlns:a16="http://schemas.microsoft.com/office/drawing/2014/main" id="{71CE915D-B2F9-4449-A2E0-248B16C1BE44}"/>
              </a:ext>
            </a:extLst>
          </p:cNvPr>
          <p:cNvPicPr>
            <a:picLocks noChangeAspect="1"/>
          </p:cNvPicPr>
          <p:nvPr/>
        </p:nvPicPr>
        <p:blipFill rotWithShape="1">
          <a:blip r:embed="rId3">
            <a:extLst>
              <a:ext uri="{28A0092B-C50C-407E-A947-70E740481C1C}">
                <a14:useLocalDpi xmlns:a14="http://schemas.microsoft.com/office/drawing/2010/main" val="0"/>
              </a:ext>
            </a:extLst>
          </a:blip>
          <a:srcRect r="56634" b="64852"/>
          <a:stretch/>
        </p:blipFill>
        <p:spPr>
          <a:xfrm>
            <a:off x="3965727" y="3429000"/>
            <a:ext cx="7616673" cy="3284255"/>
          </a:xfrm>
          <a:prstGeom prst="rect">
            <a:avLst/>
          </a:prstGeom>
        </p:spPr>
      </p:pic>
      <p:sp>
        <p:nvSpPr>
          <p:cNvPr id="12" name="楕円 11">
            <a:extLst>
              <a:ext uri="{FF2B5EF4-FFF2-40B4-BE49-F238E27FC236}">
                <a16:creationId xmlns:a16="http://schemas.microsoft.com/office/drawing/2014/main" id="{645612C9-B624-4549-AD5F-68A5B568E350}"/>
              </a:ext>
            </a:extLst>
          </p:cNvPr>
          <p:cNvSpPr/>
          <p:nvPr/>
        </p:nvSpPr>
        <p:spPr>
          <a:xfrm>
            <a:off x="821805" y="3942080"/>
            <a:ext cx="2235200" cy="92456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A71ED246-DDF0-4B22-94DA-AA4333D600BD}"/>
              </a:ext>
            </a:extLst>
          </p:cNvPr>
          <p:cNvCxnSpPr>
            <a:stCxn id="12" idx="6"/>
          </p:cNvCxnSpPr>
          <p:nvPr/>
        </p:nvCxnSpPr>
        <p:spPr>
          <a:xfrm>
            <a:off x="3057005" y="4404360"/>
            <a:ext cx="1027315" cy="3556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8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CA44FB-64E1-44F3-9DA9-ACF94A1E277A}"/>
              </a:ext>
            </a:extLst>
          </p:cNvPr>
          <p:cNvSpPr>
            <a:spLocks noGrp="1"/>
          </p:cNvSpPr>
          <p:nvPr>
            <p:ph type="title"/>
          </p:nvPr>
        </p:nvSpPr>
        <p:spPr/>
        <p:txBody>
          <a:bodyPr/>
          <a:lstStyle/>
          <a:p>
            <a:r>
              <a:rPr kumimoji="1" lang="en-US" altLang="ja-JP" dirty="0">
                <a:latin typeface="Takaoゴシック" panose="020B0509000000000000" pitchFamily="49" charset="-128"/>
                <a:ea typeface="Takaoゴシック" panose="020B0509000000000000" pitchFamily="49" charset="-128"/>
              </a:rPr>
              <a:t>02.WSL</a:t>
            </a:r>
            <a:r>
              <a:rPr lang="en-US" altLang="ja-JP" dirty="0">
                <a:latin typeface="Takaoゴシック" panose="020B0509000000000000" pitchFamily="49" charset="-128"/>
                <a:ea typeface="Takaoゴシック" panose="020B0509000000000000" pitchFamily="49" charset="-128"/>
              </a:rPr>
              <a:t>(Linux)</a:t>
            </a:r>
            <a:r>
              <a:rPr lang="ja-JP" altLang="en-US" dirty="0">
                <a:latin typeface="Takaoゴシック" panose="020B0509000000000000" pitchFamily="49" charset="-128"/>
                <a:ea typeface="Takaoゴシック" panose="020B0509000000000000" pitchFamily="49" charset="-128"/>
              </a:rPr>
              <a:t>のインストール</a:t>
            </a:r>
            <a:endParaRPr kumimoji="1" lang="ja-JP" altLang="en-US" dirty="0">
              <a:latin typeface="Takaoゴシック" panose="020B0509000000000000" pitchFamily="49" charset="-128"/>
              <a:ea typeface="Takaoゴシック" panose="020B0509000000000000" pitchFamily="49" charset="-128"/>
            </a:endParaRPr>
          </a:p>
        </p:txBody>
      </p:sp>
      <p:sp>
        <p:nvSpPr>
          <p:cNvPr id="3" name="コンテンツ プレースホルダー 2">
            <a:extLst>
              <a:ext uri="{FF2B5EF4-FFF2-40B4-BE49-F238E27FC236}">
                <a16:creationId xmlns:a16="http://schemas.microsoft.com/office/drawing/2014/main" id="{C044A338-8D2B-45EC-BE8C-FFE21B5C386E}"/>
              </a:ext>
            </a:extLst>
          </p:cNvPr>
          <p:cNvSpPr>
            <a:spLocks noGrp="1"/>
          </p:cNvSpPr>
          <p:nvPr>
            <p:ph idx="1"/>
          </p:nvPr>
        </p:nvSpPr>
        <p:spPr>
          <a:xfrm>
            <a:off x="609600" y="1981200"/>
            <a:ext cx="10972800" cy="3886200"/>
          </a:xfrm>
        </p:spPr>
        <p:txBody>
          <a:bodyPr/>
          <a:lstStyle/>
          <a:p>
            <a:r>
              <a:rPr kumimoji="1" lang="ja-JP" altLang="en-US" dirty="0">
                <a:latin typeface="TakaoExゴシック" panose="020B0500000000000000" pitchFamily="50" charset="-128"/>
                <a:ea typeface="TakaoExゴシック" panose="020B0500000000000000" pitchFamily="50" charset="-128"/>
              </a:rPr>
              <a:t>展開後、ユーザ名とパスワードを設定</a:t>
            </a:r>
            <a:endParaRPr kumimoji="1" lang="en-US" altLang="ja-JP" dirty="0">
              <a:latin typeface="TakaoExゴシック" panose="020B0500000000000000" pitchFamily="50" charset="-128"/>
              <a:ea typeface="TakaoExゴシック" panose="020B0500000000000000" pitchFamily="50" charset="-128"/>
            </a:endParaRPr>
          </a:p>
          <a:p>
            <a:pPr lvl="1"/>
            <a:r>
              <a:rPr lang="en-US" altLang="ja-JP" dirty="0">
                <a:latin typeface="TakaoExゴシック" panose="020B0500000000000000" pitchFamily="50" charset="-128"/>
                <a:ea typeface="TakaoExゴシック" panose="020B0500000000000000" pitchFamily="50" charset="-128"/>
              </a:rPr>
              <a:t>Windows</a:t>
            </a:r>
            <a:r>
              <a:rPr lang="ja-JP" altLang="en-US" dirty="0">
                <a:latin typeface="TakaoExゴシック" panose="020B0500000000000000" pitchFamily="50" charset="-128"/>
                <a:ea typeface="TakaoExゴシック" panose="020B0500000000000000" pitchFamily="50" charset="-128"/>
              </a:rPr>
              <a:t>のとは別で大丈夫。</a:t>
            </a:r>
            <a:r>
              <a:rPr kumimoji="1" lang="ja-JP" altLang="en-US" dirty="0">
                <a:latin typeface="TakaoExゴシック" panose="020B0500000000000000" pitchFamily="50" charset="-128"/>
                <a:ea typeface="TakaoExゴシック" panose="020B0500000000000000" pitchFamily="50" charset="-128"/>
              </a:rPr>
              <a:t>ただし、英数字で。</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パスワードは文字出ないが入力されているので大丈夫</a:t>
            </a:r>
            <a:endParaRPr kumimoji="1" lang="en-US" altLang="ja-JP" dirty="0">
              <a:latin typeface="TakaoExゴシック" panose="020B0500000000000000" pitchFamily="50" charset="-128"/>
              <a:ea typeface="TakaoExゴシック" panose="020B0500000000000000" pitchFamily="50" charset="-128"/>
            </a:endParaRPr>
          </a:p>
          <a:p>
            <a:pPr lvl="1"/>
            <a:r>
              <a:rPr kumimoji="1" lang="ja-JP" altLang="en-US" dirty="0">
                <a:latin typeface="TakaoExゴシック" panose="020B0500000000000000" pitchFamily="50" charset="-128"/>
                <a:ea typeface="TakaoExゴシック" panose="020B0500000000000000" pitchFamily="50" charset="-128"/>
              </a:rPr>
              <a:t>パスワード</a:t>
            </a:r>
            <a:r>
              <a:rPr kumimoji="1" lang="en-US" altLang="ja-JP" dirty="0">
                <a:latin typeface="TakaoExゴシック" panose="020B0500000000000000" pitchFamily="50" charset="-128"/>
                <a:ea typeface="TakaoExゴシック" panose="020B0500000000000000" pitchFamily="50" charset="-128"/>
              </a:rPr>
              <a:t>2</a:t>
            </a:r>
            <a:r>
              <a:rPr kumimoji="1" lang="ja-JP" altLang="en-US" dirty="0">
                <a:latin typeface="TakaoExゴシック" panose="020B0500000000000000" pitchFamily="50" charset="-128"/>
                <a:ea typeface="TakaoExゴシック" panose="020B0500000000000000" pitchFamily="50" charset="-128"/>
              </a:rPr>
              <a:t>回入力で登録完了。お疲れ様です！</a:t>
            </a:r>
          </a:p>
        </p:txBody>
      </p:sp>
      <p:pic>
        <p:nvPicPr>
          <p:cNvPr id="6" name="図 5">
            <a:extLst>
              <a:ext uri="{FF2B5EF4-FFF2-40B4-BE49-F238E27FC236}">
                <a16:creationId xmlns:a16="http://schemas.microsoft.com/office/drawing/2014/main" id="{3BCB352E-1C82-4D86-B7A3-21FBBB9759AD}"/>
              </a:ext>
            </a:extLst>
          </p:cNvPr>
          <p:cNvPicPr>
            <a:picLocks noChangeAspect="1"/>
          </p:cNvPicPr>
          <p:nvPr/>
        </p:nvPicPr>
        <p:blipFill rotWithShape="1">
          <a:blip r:embed="rId2">
            <a:extLst>
              <a:ext uri="{28A0092B-C50C-407E-A947-70E740481C1C}">
                <a14:useLocalDpi xmlns:a14="http://schemas.microsoft.com/office/drawing/2010/main" val="0"/>
              </a:ext>
            </a:extLst>
          </a:blip>
          <a:srcRect r="46954" b="52791"/>
          <a:stretch/>
        </p:blipFill>
        <p:spPr>
          <a:xfrm>
            <a:off x="609600" y="4236721"/>
            <a:ext cx="5279903" cy="2479040"/>
          </a:xfrm>
          <a:prstGeom prst="rect">
            <a:avLst/>
          </a:prstGeom>
        </p:spPr>
      </p:pic>
      <p:pic>
        <p:nvPicPr>
          <p:cNvPr id="8" name="図 7">
            <a:extLst>
              <a:ext uri="{FF2B5EF4-FFF2-40B4-BE49-F238E27FC236}">
                <a16:creationId xmlns:a16="http://schemas.microsoft.com/office/drawing/2014/main" id="{FB861D94-F277-4A97-9C09-2C522D64A65B}"/>
              </a:ext>
            </a:extLst>
          </p:cNvPr>
          <p:cNvPicPr>
            <a:picLocks noChangeAspect="1"/>
          </p:cNvPicPr>
          <p:nvPr/>
        </p:nvPicPr>
        <p:blipFill rotWithShape="1">
          <a:blip r:embed="rId3">
            <a:extLst>
              <a:ext uri="{28A0092B-C50C-407E-A947-70E740481C1C}">
                <a14:useLocalDpi xmlns:a14="http://schemas.microsoft.com/office/drawing/2010/main" val="0"/>
              </a:ext>
            </a:extLst>
          </a:blip>
          <a:srcRect r="39205" b="48031"/>
          <a:stretch/>
        </p:blipFill>
        <p:spPr>
          <a:xfrm>
            <a:off x="6097729" y="4236721"/>
            <a:ext cx="5484671" cy="2479040"/>
          </a:xfrm>
          <a:prstGeom prst="rect">
            <a:avLst/>
          </a:prstGeom>
        </p:spPr>
      </p:pic>
      <p:sp>
        <p:nvSpPr>
          <p:cNvPr id="9" name="矢印: 右 8">
            <a:extLst>
              <a:ext uri="{FF2B5EF4-FFF2-40B4-BE49-F238E27FC236}">
                <a16:creationId xmlns:a16="http://schemas.microsoft.com/office/drawing/2014/main" id="{29AE70F9-6712-4ADC-BFA1-13DB6D6E6C45}"/>
              </a:ext>
            </a:extLst>
          </p:cNvPr>
          <p:cNvSpPr/>
          <p:nvPr/>
        </p:nvSpPr>
        <p:spPr>
          <a:xfrm>
            <a:off x="4609184" y="5323841"/>
            <a:ext cx="1473200" cy="406399"/>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9714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1" fill="hold" nodeType="afterEffect">
                                  <p:stCondLst>
                                    <p:cond delay="50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par>
                          <p:cTn id="23" fill="hold">
                            <p:stCondLst>
                              <p:cond delay="0"/>
                            </p:stCondLst>
                            <p:childTnLst>
                              <p:par>
                                <p:cTn id="24" presetID="22" presetClass="entr" presetSubtype="8" fill="hold" grpId="0" nodeType="afterEffect">
                                  <p:stCondLst>
                                    <p:cond delay="50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up)">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theme/theme1.xml><?xml version="1.0" encoding="utf-8"?>
<a:theme xmlns:a="http://schemas.openxmlformats.org/drawingml/2006/main" name="OLDPPTTHEME">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LDPPTTHEME" id="{7F99DBCD-A135-4B9B-9732-C874A4DC9D8B}" vid="{8FF68C45-16F4-4C22-A7A5-B0FBF9911CA3}"/>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2.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ppt/theme/themeOverride3.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docProps/app.xml><?xml version="1.0" encoding="utf-8"?>
<Properties xmlns="http://schemas.openxmlformats.org/officeDocument/2006/extended-properties" xmlns:vt="http://schemas.openxmlformats.org/officeDocument/2006/docPropsVTypes">
  <Template/>
  <TotalTime>2063</TotalTime>
  <Words>1051</Words>
  <Application>Microsoft Office PowerPoint</Application>
  <PresentationFormat>ワイド画面</PresentationFormat>
  <Paragraphs>137</Paragraphs>
  <Slides>20</Slides>
  <Notes>3</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20</vt:i4>
      </vt:variant>
    </vt:vector>
  </HeadingPairs>
  <TitlesOfParts>
    <vt:vector size="32" baseType="lpstr">
      <vt:lpstr>HGｺﾞｼｯｸE</vt:lpstr>
      <vt:lpstr>HG創英角ｺﾞｼｯｸUB</vt:lpstr>
      <vt:lpstr>TakaoExゴシック</vt:lpstr>
      <vt:lpstr>Takaoゴシック</vt:lpstr>
      <vt:lpstr>游ゴシック</vt:lpstr>
      <vt:lpstr>游ゴシック Light</vt:lpstr>
      <vt:lpstr>Arial</vt:lpstr>
      <vt:lpstr>Arial Black</vt:lpstr>
      <vt:lpstr>Times New Roman</vt:lpstr>
      <vt:lpstr>Wingdings</vt:lpstr>
      <vt:lpstr>OLDPPTTHEME</vt:lpstr>
      <vt:lpstr>デザインの設定</vt:lpstr>
      <vt:lpstr>Simutransのコンパイル をWindows Subsystem for Linuxで</vt:lpstr>
      <vt:lpstr>Windows Subsystem for Linux(WSL) とは？</vt:lpstr>
      <vt:lpstr>このスライドでは何するのか？</vt:lpstr>
      <vt:lpstr>01.WSLの有効化</vt:lpstr>
      <vt:lpstr>01.WSLの有効化</vt:lpstr>
      <vt:lpstr>02.WSL(Linux)のインストール</vt:lpstr>
      <vt:lpstr>02.WSL(Linux)のインストール</vt:lpstr>
      <vt:lpstr>02.WSL(Linux)のインストール</vt:lpstr>
      <vt:lpstr>02.WSL(Linux)のインストール</vt:lpstr>
      <vt:lpstr>02.WSL(Linux)のインストール</vt:lpstr>
      <vt:lpstr>03.パッケージのセットアップ</vt:lpstr>
      <vt:lpstr>03-1.aptでのパッケージ導入</vt:lpstr>
      <vt:lpstr>03-1.aptでのパッケージ導入</vt:lpstr>
      <vt:lpstr>03-2.zip系導入</vt:lpstr>
      <vt:lpstr>03-2-1.zlib</vt:lpstr>
      <vt:lpstr>03-2-1.zlib</vt:lpstr>
      <vt:lpstr>03-2-2.bzip2</vt:lpstr>
      <vt:lpstr>03-2-2.bzip2</vt:lpstr>
      <vt:lpstr>04.おわりに</vt:lpstr>
      <vt:lpstr>04.おわりに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康祐 奥</dc:creator>
  <cp:lastModifiedBy>康祐 奥</cp:lastModifiedBy>
  <cp:revision>52</cp:revision>
  <dcterms:created xsi:type="dcterms:W3CDTF">2019-03-09T13:20:35Z</dcterms:created>
  <dcterms:modified xsi:type="dcterms:W3CDTF">2019-05-03T12:51:13Z</dcterms:modified>
</cp:coreProperties>
</file>