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康祐 奥" userId="4cca5eb24f2b884a" providerId="LiveId" clId="{8DCAB3E8-F244-42C4-BAD6-890347FB9A7D}"/>
    <pc:docChg chg="addSld delSld modSld">
      <pc:chgData name="康祐 奥" userId="4cca5eb24f2b884a" providerId="LiveId" clId="{8DCAB3E8-F244-42C4-BAD6-890347FB9A7D}" dt="2019-05-01T07:31:34.623" v="106" actId="20577"/>
      <pc:docMkLst>
        <pc:docMk/>
      </pc:docMkLst>
      <pc:sldChg chg="modSp">
        <pc:chgData name="康祐 奥" userId="4cca5eb24f2b884a" providerId="LiveId" clId="{8DCAB3E8-F244-42C4-BAD6-890347FB9A7D}" dt="2019-05-01T07:23:05.357" v="2"/>
        <pc:sldMkLst>
          <pc:docMk/>
          <pc:sldMk cId="1221582754" sldId="267"/>
        </pc:sldMkLst>
        <pc:spChg chg="mod">
          <ac:chgData name="康祐 奥" userId="4cca5eb24f2b884a" providerId="LiveId" clId="{8DCAB3E8-F244-42C4-BAD6-890347FB9A7D}" dt="2019-05-01T07:23:05.357" v="2"/>
          <ac:spMkLst>
            <pc:docMk/>
            <pc:sldMk cId="1221582754" sldId="267"/>
            <ac:spMk id="3" creationId="{C044A338-8D2B-45EC-BE8C-FFE21B5C386E}"/>
          </ac:spMkLst>
        </pc:spChg>
      </pc:sldChg>
      <pc:sldChg chg="modSp modAnim">
        <pc:chgData name="康祐 奥" userId="4cca5eb24f2b884a" providerId="LiveId" clId="{8DCAB3E8-F244-42C4-BAD6-890347FB9A7D}" dt="2019-05-01T07:24:18.252" v="97" actId="6549"/>
        <pc:sldMkLst>
          <pc:docMk/>
          <pc:sldMk cId="653302623" sldId="269"/>
        </pc:sldMkLst>
        <pc:spChg chg="mod">
          <ac:chgData name="康祐 奥" userId="4cca5eb24f2b884a" providerId="LiveId" clId="{8DCAB3E8-F244-42C4-BAD6-890347FB9A7D}" dt="2019-05-01T07:24:18.252" v="97" actId="6549"/>
          <ac:spMkLst>
            <pc:docMk/>
            <pc:sldMk cId="653302623" sldId="269"/>
            <ac:spMk id="4" creationId="{D70C582B-28B5-4844-9D52-F7BA25E8848F}"/>
          </ac:spMkLst>
        </pc:spChg>
      </pc:sldChg>
      <pc:sldChg chg="add del">
        <pc:chgData name="康祐 奥" userId="4cca5eb24f2b884a" providerId="LiveId" clId="{8DCAB3E8-F244-42C4-BAD6-890347FB9A7D}" dt="2019-05-01T07:31:03.579" v="100" actId="2696"/>
        <pc:sldMkLst>
          <pc:docMk/>
          <pc:sldMk cId="531610580" sldId="271"/>
        </pc:sldMkLst>
      </pc:sldChg>
      <pc:sldChg chg="modSp add">
        <pc:chgData name="康祐 奥" userId="4cca5eb24f2b884a" providerId="LiveId" clId="{8DCAB3E8-F244-42C4-BAD6-890347FB9A7D}" dt="2019-05-01T07:31:34.623" v="106" actId="20577"/>
        <pc:sldMkLst>
          <pc:docMk/>
          <pc:sldMk cId="1418608160" sldId="272"/>
        </pc:sldMkLst>
        <pc:spChg chg="mod">
          <ac:chgData name="康祐 奥" userId="4cca5eb24f2b884a" providerId="LiveId" clId="{8DCAB3E8-F244-42C4-BAD6-890347FB9A7D}" dt="2019-05-01T07:31:34.623" v="106" actId="20577"/>
          <ac:spMkLst>
            <pc:docMk/>
            <pc:sldMk cId="1418608160" sldId="272"/>
            <ac:spMk id="2" creationId="{A3CA44FB-64E1-44F3-9DA9-ACF94A1E27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043DE6-9D44-470C-BF76-6C3B8540A4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4E9CB4A-17A2-44B3-A737-DCBA66A11A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82CB86-A89E-462D-BACC-CB5E8CAE12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B742D3F-DFF4-4664-BD2E-38528F140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171B1CF-2178-48D6-853F-99F4C7E3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FE4DB74-AEB3-4EDD-919C-13106397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D0697292-98D7-4739-8219-5AACF961E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C0225F23-B792-48C5-984C-A71F970D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C33AEF8-3E88-42E7-A4C0-7F9D786B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99794A4D-7102-47A3-947F-3D828E962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5814933-E56E-4CA6-941B-665D9170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22237E-708E-436C-9FA2-5114CBDE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75C025E-17BA-4981-B5C0-2AB5D4E8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1C2826F-A56F-4F4A-83D7-0EE5047B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52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52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62E3F0C-DAF0-4491-BE00-ED976388A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7EC92CD-8688-4DFF-AB93-CF5176A9A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A658327-4752-4854-B60B-B6F9197A7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56E84D-A755-4B50-BE4D-5F5E963F1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2DF6C2-A9FF-464A-A4B3-34A49BC30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59FE60-287F-4FF6-80BC-C572FB5A67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F59011-C6A7-4188-85FE-36F4808A6D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8A3BB2-B637-41EF-80B0-2554173B4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F7C147-C635-4EE7-B5F8-B84A0E5689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2907BA-1326-4AD2-B8AE-FF0C79CA58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490567-C257-4C61-855F-2F1A6669C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764762-C076-439E-8275-34E5CA3731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32FF7-1ED1-432F-A1BE-16DD56D55C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4DF9C5-305E-435E-9214-0A2D3AFF3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22957B-55CF-43EA-BD81-C05F4097BD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2AE212-6545-4C66-AFB4-113BBCD2E9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64C5F-763A-40A0-A75D-AE879DAC5D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79A6EB8-9FCD-430A-B986-9BCF6C4F5A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404D54-261E-43B9-B536-D2491C571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9ABADE-B640-468E-8CA7-B25D7A7BF0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B4AF81-3132-43AD-BFD4-B8F7FDB293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98EC1-10F0-4BDC-A263-6F14B39CA8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DD9-E4FC-41D8-BF56-E49F855454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A775DFF-59FB-4EBB-886A-4D4B7473B9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884040-F301-412E-B31F-A71219843E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5E6611-A9A7-4381-9C3A-57A32EECC1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9C9C090-4A6B-4D7C-B1F7-96DD33FE49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2C0DE-B5FF-4250-8989-95E0C9B244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5AFC4-CAB7-4750-988C-D50DAF0BB7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2FB7A5B-86BA-4C5A-A733-707155DD61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93CC0-779C-4581-8F57-52C9AC8207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AEFDC-1E55-4586-A43E-710F6DE62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165FC3-B77E-4F0E-9107-52EC789CDE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3D28303-C158-429D-9EAA-ADAD2F0F5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BDB4E99-5FF5-4036-9EFD-C3FF0CAFE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0152296-0767-433C-8E13-8AF28E86591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D0B1D93-E37F-4E40-8165-74F61C6F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7CBF8ED9-3B2D-48A0-AC3E-3A873BB0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9266F8B-425A-4B88-9B71-526AE554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E2194A5-07F4-48F0-B18F-8834FFA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37A6D005-350F-4235-9305-3415EC34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4E9C19F-D57B-4366-BD6A-749641A8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39A5263-3F1C-4B7D-ABC4-3FE5E7B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4F744D5-AEF4-4DF4-B93F-31C7DFBC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BCFECCF-84FC-41DB-9581-0578AD8D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E04E845-DF1E-497C-BBE3-6736603DD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FC30A8A-686C-467E-BF4B-EA606F3A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BF17F43F-794B-42E6-B81D-EA8F3EB95E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fld id="{EFCA2F27-532F-4E2E-86E8-C011D6D4D29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24377-3B0A-436F-95F8-7AB16E6B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45" y="1828800"/>
            <a:ext cx="10177755" cy="2209800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Simutrans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のコンパイル</a:t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Windows Subsystem for Linux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367D8-1F32-4A1D-88B3-C5E65AF2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九龍会 市原支部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廉（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Ren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674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インストール後、まずアップデートを行う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日本語化もこのときに行えるがここでは省略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コマンドは管理者権限を要するため、「</a:t>
            </a:r>
            <a:r>
              <a:rPr kumimoji="1"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」必要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 apt update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で最新情報取得、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 apt upgrade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で更新の２段階で行う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451D59E-7D6F-42FB-BF61-1A5EAAA9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16" b="50000"/>
          <a:stretch/>
        </p:blipFill>
        <p:spPr>
          <a:xfrm>
            <a:off x="261647" y="3952240"/>
            <a:ext cx="5987066" cy="27915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B5C695-FF5E-4B7E-ACA4-BFB2D4DD5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7" r="40286" b="67"/>
          <a:stretch/>
        </p:blipFill>
        <p:spPr>
          <a:xfrm>
            <a:off x="6359673" y="3952240"/>
            <a:ext cx="5213605" cy="2791548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AE70F9-6712-4ADC-BFA1-13DB6D6E6C45}"/>
              </a:ext>
            </a:extLst>
          </p:cNvPr>
          <p:cNvSpPr/>
          <p:nvPr/>
        </p:nvSpPr>
        <p:spPr>
          <a:xfrm>
            <a:off x="5359400" y="5144814"/>
            <a:ext cx="1473200" cy="406399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6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03.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パッケージのセットアップ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には、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Arch Linux</a:t>
            </a:r>
            <a:r>
              <a:rPr kumimoji="1" lang="ja-JP" altLang="en-US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base-</a:t>
            </a:r>
            <a:r>
              <a:rPr kumimoji="1"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devel</a:t>
            </a:r>
            <a:r>
              <a:rPr kumimoji="1" lang="ja-JP" altLang="en-US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のような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複数パッケージをまとめたパッケージは</a:t>
            </a:r>
            <a:r>
              <a:rPr kumimoji="1"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ない</a:t>
            </a:r>
            <a:endParaRPr kumimoji="1" lang="en-US" altLang="ja-JP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bzip2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zlib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以外の、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Arch 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でいう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base-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devel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の中身を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bzip2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zlib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は編集をして導入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5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03-1.apt</a:t>
            </a:r>
            <a:r>
              <a:rPr kumimoji="1" lang="ja-JP" altLang="en-US" dirty="0" err="1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での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パッケージ導入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14C3FC2-0EAA-4A04-B3B5-180F5CEB6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979967"/>
              </p:ext>
            </p:extLst>
          </p:nvPr>
        </p:nvGraphicFramePr>
        <p:xfrm>
          <a:off x="609600" y="1754697"/>
          <a:ext cx="10972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15215864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378173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base-</a:t>
                      </a:r>
                      <a:r>
                        <a:rPr kumimoji="1" lang="en-US" altLang="ja-JP" dirty="0" err="1"/>
                        <a:t>devel</a:t>
                      </a:r>
                      <a:r>
                        <a:rPr kumimoji="1" lang="ja-JP" altLang="en-US" dirty="0"/>
                        <a:t>の中身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autoconf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automake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binutils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bison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fakeroot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file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7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findutils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flex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gawk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gcc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3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gettext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grep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6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groff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libtool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2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make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pacman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patch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4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pkg-config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sudo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texinfo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util-linux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3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3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03-1.apt</a:t>
            </a:r>
            <a:r>
              <a:rPr kumimoji="1" lang="ja-JP" altLang="en-US" dirty="0" err="1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での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パッケージ導入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14C3FC2-0EAA-4A04-B3B5-180F5CEB6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49117"/>
              </p:ext>
            </p:extLst>
          </p:nvPr>
        </p:nvGraphicFramePr>
        <p:xfrm>
          <a:off x="609600" y="1754697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15215864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378173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base-</a:t>
                      </a:r>
                      <a:r>
                        <a:rPr kumimoji="1" lang="en-US" altLang="ja-JP" dirty="0" err="1"/>
                        <a:t>devel</a:t>
                      </a:r>
                      <a:r>
                        <a:rPr kumimoji="1" lang="ja-JP" altLang="en-US" dirty="0"/>
                        <a:t>の中身以外で必要なもの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apt-get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install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nsis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mingw-w64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79380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70C582B-28B5-4844-9D52-F7BA25E8848F}"/>
              </a:ext>
            </a:extLst>
          </p:cNvPr>
          <p:cNvSpPr txBox="1">
            <a:spLocks/>
          </p:cNvSpPr>
          <p:nvPr/>
        </p:nvSpPr>
        <p:spPr bwMode="auto">
          <a:xfrm>
            <a:off x="609600" y="3307080"/>
            <a:ext cx="10972800" cy="309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これらは、既に導入済ならスキップされる</a:t>
            </a:r>
            <a:endParaRPr lang="en-US" altLang="ja-JP" kern="0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抜けがないように全て入れるように打ち込めば良い</a:t>
            </a:r>
            <a:endParaRPr lang="en-US" altLang="ja-JP" kern="0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kern="0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での</a:t>
            </a:r>
            <a: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install</a:t>
            </a:r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コマンドは、下記のように行う</a:t>
            </a:r>
            <a:b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（␣は半角スペース）</a:t>
            </a:r>
            <a:b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en-US" altLang="ja-JP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		</a:t>
            </a:r>
            <a:r>
              <a:rPr lang="en-US" altLang="ja-JP" b="1" kern="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sudo␣apt␣install</a:t>
            </a:r>
            <a:r>
              <a:rPr lang="en-US" altLang="ja-JP" b="1" kern="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␣(</a:t>
            </a:r>
            <a:r>
              <a:rPr lang="ja-JP" altLang="en-US" b="1" kern="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パッケージ名</a:t>
            </a:r>
            <a:r>
              <a:rPr lang="en-US" altLang="ja-JP" b="1" kern="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</a:p>
          <a:p>
            <a:pPr lvl="1"/>
            <a:r>
              <a:rPr lang="ja-JP" altLang="en-US" kern="0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複数パッケージ入れる際は、パッケージ名の間にもスペース！</a:t>
            </a:r>
          </a:p>
        </p:txBody>
      </p:sp>
    </p:spTree>
    <p:extLst>
      <p:ext uri="{BB962C8B-B14F-4D97-AF65-F5344CB8AC3E}">
        <p14:creationId xmlns:p14="http://schemas.microsoft.com/office/powerpoint/2010/main" val="6533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03-2.zip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系導入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EFDC4E-CC38-41B7-B39C-2655BB1C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048001"/>
          </a:xfrm>
        </p:spPr>
        <p:txBody>
          <a:bodyPr/>
          <a:lstStyle/>
          <a:p>
            <a:r>
              <a:rPr lang="en-US" altLang="ja-JP" dirty="0" err="1"/>
              <a:t>zlib</a:t>
            </a:r>
            <a:r>
              <a:rPr lang="ja-JP" altLang="en-US" dirty="0" err="1"/>
              <a:t>、</a:t>
            </a:r>
            <a:r>
              <a:rPr lang="en-US" altLang="ja-JP" dirty="0"/>
              <a:t>bzip2</a:t>
            </a:r>
            <a:r>
              <a:rPr lang="ja-JP" altLang="en-US" dirty="0"/>
              <a:t>共にパッケージ導入では上手くいかない</a:t>
            </a:r>
            <a:br>
              <a:rPr lang="en-US" altLang="ja-JP" dirty="0"/>
            </a:br>
            <a:r>
              <a:rPr lang="ja-JP" altLang="en-US" dirty="0"/>
              <a:t>そのため、ソースコードを編集して導入</a:t>
            </a:r>
            <a:endParaRPr lang="en-US" altLang="ja-JP" dirty="0"/>
          </a:p>
          <a:p>
            <a:r>
              <a:rPr lang="ja-JP" altLang="en-US" dirty="0"/>
              <a:t>作業フォルダの例として</a:t>
            </a:r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src</a:t>
            </a:r>
            <a:r>
              <a:rPr lang="en-US" altLang="ja-JP" dirty="0"/>
              <a:t> </a:t>
            </a:r>
            <a:r>
              <a:rPr lang="ja-JP" altLang="en-US" dirty="0"/>
              <a:t>で行ったが、</a:t>
            </a:r>
            <a:br>
              <a:rPr lang="en-US" altLang="ja-JP" dirty="0"/>
            </a:br>
            <a:r>
              <a:rPr lang="ja-JP" altLang="en-US" dirty="0"/>
              <a:t>ホームディレクトリでも問題無いと思われる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31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03-2-1.zlib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EFDC4E-CC38-41B7-B39C-2655BB1C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048001"/>
          </a:xfrm>
        </p:spPr>
        <p:txBody>
          <a:bodyPr/>
          <a:lstStyle/>
          <a:p>
            <a:r>
              <a:rPr lang="en-US" altLang="ja-JP" dirty="0" err="1"/>
              <a:t>zlib</a:t>
            </a:r>
            <a:r>
              <a:rPr lang="ja-JP" altLang="en-US" dirty="0" err="1"/>
              <a:t>、</a:t>
            </a:r>
            <a:r>
              <a:rPr lang="en-US" altLang="ja-JP" dirty="0"/>
              <a:t>bzip2</a:t>
            </a:r>
            <a:r>
              <a:rPr lang="ja-JP" altLang="en-US" dirty="0"/>
              <a:t>共にパッケージ導入では上手くいかない</a:t>
            </a:r>
            <a:br>
              <a:rPr lang="en-US" altLang="ja-JP" dirty="0"/>
            </a:br>
            <a:r>
              <a:rPr lang="ja-JP" altLang="en-US" dirty="0"/>
              <a:t>そのため、ソースコードを編集して導入</a:t>
            </a:r>
            <a:endParaRPr lang="en-US" altLang="ja-JP" dirty="0"/>
          </a:p>
          <a:p>
            <a:r>
              <a:rPr lang="ja-JP" altLang="en-US" dirty="0"/>
              <a:t>作業フォルダの例として</a:t>
            </a:r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src</a:t>
            </a:r>
            <a:r>
              <a:rPr lang="en-US" altLang="ja-JP" dirty="0"/>
              <a:t> </a:t>
            </a:r>
            <a:r>
              <a:rPr lang="ja-JP" altLang="en-US" dirty="0"/>
              <a:t>で行ったが、</a:t>
            </a:r>
            <a:br>
              <a:rPr lang="en-US" altLang="ja-JP" dirty="0"/>
            </a:br>
            <a:r>
              <a:rPr lang="ja-JP" altLang="en-US" dirty="0"/>
              <a:t>ホームディレクトリでも問題無いと思われる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86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E521A-B6F5-47EE-99E1-3D5EB04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457200"/>
            <a:ext cx="11381173" cy="1371600"/>
          </a:xfrm>
        </p:spPr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Windows Subsystem for Linux(WSL)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 とは？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6C40A-714B-452F-A168-0CE3A35D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10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の新機能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簡単に言えば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で動かせる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アプリ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2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厳密なのは調べて頂ければ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仮想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PC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を構築したり、特殊なコマンドを覚えたりしなくても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コマンドを使えるようになる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の場合、一部除いて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CUI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パッケージを入れて使う</a:t>
            </a:r>
            <a:b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ことも出来る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9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このスライドでは何するのか？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2226817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公式で実装された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を使って、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で動く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Simutrans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をコンパイルしよう！</a:t>
            </a:r>
            <a:endParaRPr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そのための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WSL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と必要なパッケージの導入をまとめるよ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そこから先は先人の情報を見て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6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初期設定では機能が無効化されているため、管理者権限を持つアカウントで設定を変える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スタートメニュー右クリック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「アプリと機能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(F)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「プログラムと機能」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C7B230-9EF4-40D9-816F-5164336D4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2" b="46665"/>
          <a:stretch/>
        </p:blipFill>
        <p:spPr>
          <a:xfrm>
            <a:off x="7102136" y="2913452"/>
            <a:ext cx="3483008" cy="36559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C23518-B553-44D9-9B1C-58898B7C14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5"/>
          <a:stretch/>
        </p:blipFill>
        <p:spPr>
          <a:xfrm>
            <a:off x="3575637" y="4665955"/>
            <a:ext cx="3634510" cy="208995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3107184" y="4820574"/>
            <a:ext cx="3178206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7723729" y="5292570"/>
            <a:ext cx="1864154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85390" y="5153487"/>
            <a:ext cx="1438339" cy="471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プログラムと機能の「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の機能の有効化または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無効化」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Subsystem for 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」のチェックボックスにレ点して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OK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適用後再起動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0B79A0-704D-42F0-8682-AF7483AE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6" b="53848"/>
          <a:stretch/>
        </p:blipFill>
        <p:spPr>
          <a:xfrm>
            <a:off x="609600" y="4069590"/>
            <a:ext cx="3874965" cy="26286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A475BDC-A6A2-476A-A734-D52B0B51C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2" b="27885"/>
          <a:stretch/>
        </p:blipFill>
        <p:spPr>
          <a:xfrm>
            <a:off x="4178736" y="1697308"/>
            <a:ext cx="4015822" cy="494318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663490" y="5292572"/>
            <a:ext cx="1929415" cy="7960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4178736" y="5690587"/>
            <a:ext cx="2550538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92905" y="5690587"/>
            <a:ext cx="1585831" cy="332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149B4A3-D700-4939-84F9-3CF6E207A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3975" r="3618" b="6543"/>
          <a:stretch/>
        </p:blipFill>
        <p:spPr>
          <a:xfrm>
            <a:off x="6892188" y="2432481"/>
            <a:ext cx="5101544" cy="3764133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80189D9C-2ED4-4202-BEB1-556973F32113}"/>
              </a:ext>
            </a:extLst>
          </p:cNvPr>
          <p:cNvSpPr/>
          <p:nvPr/>
        </p:nvSpPr>
        <p:spPr>
          <a:xfrm>
            <a:off x="9780388" y="5683188"/>
            <a:ext cx="1537007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505453-72BD-4274-9EA0-615AB4D90BA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6729274" y="6016101"/>
            <a:ext cx="3051114" cy="73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Microsoft Store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を開き、「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」で検索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検索窓は、「🔎検索」クリックで現れる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検索リストから「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 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を実行する」を選ぶ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175D43-8419-4493-A621-4215B0089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5"/>
          <a:stretch/>
        </p:blipFill>
        <p:spPr>
          <a:xfrm>
            <a:off x="0" y="4638040"/>
            <a:ext cx="6271803" cy="22199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2428A9-D0B2-40C9-B3D9-31126BC0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54"/>
          <a:stretch/>
        </p:blipFill>
        <p:spPr>
          <a:xfrm>
            <a:off x="6004024" y="4121998"/>
            <a:ext cx="6187976" cy="257344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4196080" y="4826000"/>
            <a:ext cx="1513840" cy="6908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292600"/>
            <a:ext cx="289052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5709920" y="4787900"/>
            <a:ext cx="2981960" cy="383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特集ページで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を選び、「入手」をクリック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あとは、インストール終了を待つ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A11EEC-2702-43B0-8286-A155F9F4A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0"/>
          <a:stretch/>
        </p:blipFill>
        <p:spPr>
          <a:xfrm>
            <a:off x="609600" y="1838960"/>
            <a:ext cx="6302286" cy="470558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528320" y="4592320"/>
            <a:ext cx="1513840" cy="19522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A421F62-1D31-41D8-9ACD-94502422D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7" b="41587"/>
          <a:stretch/>
        </p:blipFill>
        <p:spPr>
          <a:xfrm>
            <a:off x="7139668" y="2850396"/>
            <a:ext cx="4442732" cy="320952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363720"/>
            <a:ext cx="14986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42160" y="4859020"/>
            <a:ext cx="6649720" cy="709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インストール後、スタートメニュー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初回起動時はファイル展開があるためしばらく待つ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24A49-5236-45DD-B40B-C8BE5F07F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1655"/>
            <a:ext cx="2659610" cy="5311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CE915D-B2F9-4449-A2E0-248B16C1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4" b="64852"/>
          <a:stretch/>
        </p:blipFill>
        <p:spPr>
          <a:xfrm>
            <a:off x="3965727" y="3429000"/>
            <a:ext cx="7616673" cy="3284255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645612C9-B624-4549-AD5F-68A5B568E350}"/>
              </a:ext>
            </a:extLst>
          </p:cNvPr>
          <p:cNvSpPr/>
          <p:nvPr/>
        </p:nvSpPr>
        <p:spPr>
          <a:xfrm>
            <a:off x="821805" y="3942080"/>
            <a:ext cx="2235200" cy="9245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1ED246-DDF0-4B22-94DA-AA4333D600BD}"/>
              </a:ext>
            </a:extLst>
          </p:cNvPr>
          <p:cNvCxnSpPr>
            <a:stCxn id="12" idx="6"/>
          </p:cNvCxnSpPr>
          <p:nvPr/>
        </p:nvCxnSpPr>
        <p:spPr>
          <a:xfrm>
            <a:off x="3057005" y="4404360"/>
            <a:ext cx="1027315" cy="35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展開後、ユーザ名とパスワードを設定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のとは別で大丈夫。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ただし、英数字で。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パスワードは文字出ないが入力されているので大丈夫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パスワード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2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回入力で登録完了。お疲れ様です！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CB352E-1C82-4D86-B7A3-21FBBB975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4" b="52791"/>
          <a:stretch/>
        </p:blipFill>
        <p:spPr>
          <a:xfrm>
            <a:off x="609600" y="4236721"/>
            <a:ext cx="5279903" cy="24790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B861D94-F277-4A97-9C09-2C522D64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05" b="48031"/>
          <a:stretch/>
        </p:blipFill>
        <p:spPr>
          <a:xfrm>
            <a:off x="6097729" y="4236721"/>
            <a:ext cx="5484671" cy="2479040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AE70F9-6712-4ADC-BFA1-13DB6D6E6C45}"/>
              </a:ext>
            </a:extLst>
          </p:cNvPr>
          <p:cNvSpPr/>
          <p:nvPr/>
        </p:nvSpPr>
        <p:spPr>
          <a:xfrm>
            <a:off x="4609184" y="5323841"/>
            <a:ext cx="1473200" cy="406399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OLDPPT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LDPPTTHEME" id="{7F99DBCD-A135-4B9B-9732-C874A4DC9D8B}" vid="{8FF68C45-16F4-4C22-A7A5-B0FBF9911CA3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3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506</Words>
  <Application>Microsoft Office PowerPoint</Application>
  <PresentationFormat>ワイド画面</PresentationFormat>
  <Paragraphs>83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HGｺﾞｼｯｸE</vt:lpstr>
      <vt:lpstr>HG創英角ｺﾞｼｯｸUB</vt:lpstr>
      <vt:lpstr>TakaoExゴシック</vt:lpstr>
      <vt:lpstr>Takaoゴシック</vt:lpstr>
      <vt:lpstr>Arial</vt:lpstr>
      <vt:lpstr>Arial Black</vt:lpstr>
      <vt:lpstr>Times New Roman</vt:lpstr>
      <vt:lpstr>Wingdings</vt:lpstr>
      <vt:lpstr>OLDPPTTHEME</vt:lpstr>
      <vt:lpstr>Simutransのコンパイル をWindows Subsystem for Linuxで</vt:lpstr>
      <vt:lpstr>Windows Subsystem for Linux(WSL) とは？</vt:lpstr>
      <vt:lpstr>このスライドでは何するのか？</vt:lpstr>
      <vt:lpstr>01.WSLの有効化</vt:lpstr>
      <vt:lpstr>01.WSLの有効化</vt:lpstr>
      <vt:lpstr>02.WSL(Linux)のインストール</vt:lpstr>
      <vt:lpstr>02.WSL(Linux)のインストール</vt:lpstr>
      <vt:lpstr>02.WSL(Linux)のインストール</vt:lpstr>
      <vt:lpstr>02.WSL(Linux)のインストール</vt:lpstr>
      <vt:lpstr>02.WSL(Linux)のインストール</vt:lpstr>
      <vt:lpstr>03.パッケージのセットアップ</vt:lpstr>
      <vt:lpstr>03-1.aptでのパッケージ導入</vt:lpstr>
      <vt:lpstr>03-1.aptでのパッケージ導入</vt:lpstr>
      <vt:lpstr>03-2.zip系導入</vt:lpstr>
      <vt:lpstr>03-2-1.zlib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康祐 奥</dc:creator>
  <cp:lastModifiedBy>康祐 奥</cp:lastModifiedBy>
  <cp:revision>30</cp:revision>
  <dcterms:created xsi:type="dcterms:W3CDTF">2019-03-09T13:20:35Z</dcterms:created>
  <dcterms:modified xsi:type="dcterms:W3CDTF">2019-05-01T08:25:37Z</dcterms:modified>
</cp:coreProperties>
</file>