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2043DE6-9D44-470C-BF76-6C3B8540A4B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4E9CB4A-17A2-44B3-A737-DCBA66A11A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C82CB86-A89E-462D-BACC-CB5E8CAE12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5B742D3F-DFF4-4664-BD2E-38528F140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C171B1CF-2178-48D6-853F-99F4C7E36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9FE4DB74-AEB3-4EDD-919C-131063972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D0697292-98D7-4739-8219-5AACF961E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C0225F23-B792-48C5-984C-A71F970D2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AC33AEF8-3E88-42E7-A4C0-7F9D786B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99794A4D-7102-47A3-947F-3D828E962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5814933-E56E-4CA6-941B-665D9170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B822237E-708E-436C-9FA2-5114CBDEB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775C025E-17BA-4981-B5C0-2AB5D4E8B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F1C2826F-A56F-4F4A-83D7-0EE5047B6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52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952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62E3F0C-DAF0-4491-BE00-ED976388A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A7EC92CD-8688-4DFF-AB93-CF5176A9A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A658327-4752-4854-B60B-B6F9197A73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56E84D-A755-4B50-BE4D-5F5E963F15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2DF6C2-A9FF-464A-A4B3-34A49BC306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B59FE60-287F-4FF6-80BC-C572FB5A67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F59011-C6A7-4188-85FE-36F4808A6D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8A3BB2-B637-41EF-80B0-2554173B42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AF7C147-C635-4EE7-B5F8-B84A0E56892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8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2907BA-1326-4AD2-B8AE-FF0C79CA58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490567-C257-4C61-855F-2F1A6669CD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6764762-C076-439E-8275-34E5CA3731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5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632FF7-1ED1-432F-A1BE-16DD56D55C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4DF9C5-305E-435E-9214-0A2D3AFF3A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922957B-55CF-43EA-BD81-C05F4097BD0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5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2AE212-6545-4C66-AFB4-113BBCD2E9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364C5F-763A-40A0-A75D-AE879DAC5D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79A6EB8-9FCD-430A-B986-9BCF6C4F5A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3404D54-261E-43B9-B536-D2491C571C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9ABADE-B640-468E-8CA7-B25D7A7BF0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B4AF81-3132-43AD-BFD4-B8F7FDB2933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3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98EC1-10F0-4BDC-A263-6F14B39CA8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DD9-E4FC-41D8-BF56-E49F855454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DA775DFF-59FB-4EBB-886A-4D4B7473B9C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884040-F301-412E-B31F-A71219843E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15E6611-A9A7-4381-9C3A-57A32EECC1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9C9C090-4A6B-4D7C-B1F7-96DD33FE490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3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12C0DE-B5FF-4250-8989-95E0C9B244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55AFC4-CAB7-4750-988C-D50DAF0BB7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2FB7A5B-86BA-4C5A-A733-707155DD612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0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793CC0-779C-4581-8F57-52C9AC8207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6AEFDC-1E55-4586-A43E-710F6DE629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4165FC3-B77E-4F0E-9107-52EC789CDE1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3D28303-C158-429D-9EAA-ADAD2F0F5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ＭＳ Ｐゴシック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BDB4E99-5FF5-4036-9EFD-C3FF0CAFE8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0152296-0767-433C-8E13-8AF28E86591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5D0B1D93-E37F-4E40-8165-74F61C6F0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7CBF8ED9-3B2D-48A0-AC3E-3A873BB03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9266F8B-425A-4B88-9B71-526AE554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5E2194A5-07F4-48F0-B18F-8834FFAD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37A6D005-350F-4235-9305-3415EC34A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24E9C19F-D57B-4366-BD6A-749641A82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139A5263-3F1C-4B7D-ABC4-3FE5E7B2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04F744D5-AEF4-4DF4-B93F-31C7DFBC4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BCFECCF-84FC-41DB-9581-0578AD8D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5E04E845-DF1E-497C-BBE3-6736603DD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2FC30A8A-686C-467E-BF4B-EA606F3A8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BF17F43F-794B-42E6-B81D-EA8F3EB95E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ＭＳ Ｐゴシック" pitchFamily="50" charset="-128"/>
              </a:defRPr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71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24377-3B0A-436F-95F8-7AB16E6B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045" y="1828800"/>
            <a:ext cx="10177755" cy="2209800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Simutrans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のコンパイル</a:t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Windows Subsystem for Linux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9367D8-1F32-4A1D-88B3-C5E65AF29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九龍会 市原支部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廉（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Ren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967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E521A-B6F5-47EE-99E1-3D5EB04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457200"/>
            <a:ext cx="11381173" cy="1371600"/>
          </a:xfrm>
        </p:spPr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Windows Subsystem for Linux(WSL)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 とは？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A6C40A-714B-452F-A168-0CE3A35D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10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の新機能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簡単に言えば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で動かせる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アプリ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2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厳密なのは調べて頂ければ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&gt;&lt;</a:t>
            </a: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仮想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PC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を構築したり、特殊なコマンドを覚えたりしなくても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コマンドを使えるようになる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Ubuntu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なら一部除いて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apt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CUI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パッケージを入れて使う</a:t>
            </a:r>
            <a:b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ことも出来る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392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このスライドでは何するのか？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2226817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公式で実装された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を使って、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で動く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Simutrans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をコンパイルしよう！</a:t>
            </a:r>
            <a:endParaRPr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そのための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WSL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と必要なパッケージの導入をまとめるよ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そこから先は先人の情報を見て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&gt;&lt;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69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01.WSL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の有効化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4774708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初期設定では機能が無効化されているため、管理者権限を持つアカウントで設定を変える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スタートメニュー右クリック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「アプリと機能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(F)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「プログラムと機能」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0C7B230-9EF4-40D9-816F-5164336D4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2" b="46665"/>
          <a:stretch/>
        </p:blipFill>
        <p:spPr>
          <a:xfrm>
            <a:off x="7102136" y="2913452"/>
            <a:ext cx="3483008" cy="36559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DC23518-B553-44D9-9B1C-58898B7C14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25"/>
          <a:stretch/>
        </p:blipFill>
        <p:spPr>
          <a:xfrm>
            <a:off x="3575637" y="4665955"/>
            <a:ext cx="3634510" cy="208995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EF84C6B-03C3-4DE6-85CC-98EB32804E75}"/>
              </a:ext>
            </a:extLst>
          </p:cNvPr>
          <p:cNvSpPr/>
          <p:nvPr/>
        </p:nvSpPr>
        <p:spPr>
          <a:xfrm>
            <a:off x="3107184" y="4820574"/>
            <a:ext cx="3178206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C1BA8AF-F709-4B0C-99C8-B21E95077E1C}"/>
              </a:ext>
            </a:extLst>
          </p:cNvPr>
          <p:cNvSpPr/>
          <p:nvPr/>
        </p:nvSpPr>
        <p:spPr>
          <a:xfrm>
            <a:off x="7723729" y="5292570"/>
            <a:ext cx="1864154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5DF0FC-C577-4DD9-8457-C2146A857EF8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285390" y="5153487"/>
            <a:ext cx="1438339" cy="4719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4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01.WSL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の有効化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4774708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プログラムと機能の「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の機能の有効化または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無効化」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Subsystem for 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」のチェックボックスにレ点して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OK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クリック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適用後再起動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0B79A0-704D-42F0-8682-AF7483AEB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6" b="53848"/>
          <a:stretch/>
        </p:blipFill>
        <p:spPr>
          <a:xfrm>
            <a:off x="609600" y="4069590"/>
            <a:ext cx="3874965" cy="262861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A475BDC-A6A2-476A-A734-D52B0B51C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62" b="27885"/>
          <a:stretch/>
        </p:blipFill>
        <p:spPr>
          <a:xfrm>
            <a:off x="4178736" y="1697308"/>
            <a:ext cx="4015822" cy="4943189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EF84C6B-03C3-4DE6-85CC-98EB32804E75}"/>
              </a:ext>
            </a:extLst>
          </p:cNvPr>
          <p:cNvSpPr/>
          <p:nvPr/>
        </p:nvSpPr>
        <p:spPr>
          <a:xfrm>
            <a:off x="663490" y="5292572"/>
            <a:ext cx="1929415" cy="7960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C1BA8AF-F709-4B0C-99C8-B21E95077E1C}"/>
              </a:ext>
            </a:extLst>
          </p:cNvPr>
          <p:cNvSpPr/>
          <p:nvPr/>
        </p:nvSpPr>
        <p:spPr>
          <a:xfrm>
            <a:off x="4178736" y="5690587"/>
            <a:ext cx="2550538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5DF0FC-C577-4DD9-8457-C2146A857EF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592905" y="5690587"/>
            <a:ext cx="1585831" cy="3329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4149B4A3-D700-4939-84F9-3CF6E207A2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3975" r="3618" b="6543"/>
          <a:stretch/>
        </p:blipFill>
        <p:spPr>
          <a:xfrm>
            <a:off x="6892188" y="2432481"/>
            <a:ext cx="5101544" cy="3764133"/>
          </a:xfrm>
          <a:prstGeom prst="rect">
            <a:avLst/>
          </a:prstGeom>
        </p:spPr>
      </p:pic>
      <p:sp>
        <p:nvSpPr>
          <p:cNvPr id="20" name="楕円 19">
            <a:extLst>
              <a:ext uri="{FF2B5EF4-FFF2-40B4-BE49-F238E27FC236}">
                <a16:creationId xmlns:a16="http://schemas.microsoft.com/office/drawing/2014/main" id="{80189D9C-2ED4-4202-BEB1-556973F32113}"/>
              </a:ext>
            </a:extLst>
          </p:cNvPr>
          <p:cNvSpPr/>
          <p:nvPr/>
        </p:nvSpPr>
        <p:spPr>
          <a:xfrm>
            <a:off x="9780388" y="5683188"/>
            <a:ext cx="1537007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8505453-72BD-4274-9EA0-615AB4D90BA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6729274" y="6016101"/>
            <a:ext cx="3051114" cy="73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1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429166"/>
      </p:ext>
    </p:extLst>
  </p:cSld>
  <p:clrMapOvr>
    <a:masterClrMapping/>
  </p:clrMapOvr>
</p:sld>
</file>

<file path=ppt/theme/theme1.xml><?xml version="1.0" encoding="utf-8"?>
<a:theme xmlns:a="http://schemas.openxmlformats.org/drawingml/2006/main" name="OLDPPTTHEM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LDPPTTHEME" id="{7F99DBCD-A135-4B9B-9732-C874A4DC9D8B}" vid="{8FF68C45-16F4-4C22-A7A5-B0FBF9911CA3}"/>
    </a:ext>
  </a:extLst>
</a:theme>
</file>

<file path=ppt/theme/themeOverride1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ppt/theme/themeOverride2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ppt/theme/themeOverride3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146</Words>
  <Application>Microsoft Office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HG創英角ｺﾞｼｯｸUB</vt:lpstr>
      <vt:lpstr>TakaoExゴシック</vt:lpstr>
      <vt:lpstr>Takaoゴシック</vt:lpstr>
      <vt:lpstr>Arial</vt:lpstr>
      <vt:lpstr>Arial Black</vt:lpstr>
      <vt:lpstr>Times New Roman</vt:lpstr>
      <vt:lpstr>Wingdings</vt:lpstr>
      <vt:lpstr>OLDPPTTHEME</vt:lpstr>
      <vt:lpstr>Simutransのコンパイル をWindows Subsystem for Linuxで</vt:lpstr>
      <vt:lpstr>Windows Subsystem for Linux(WSL) とは？</vt:lpstr>
      <vt:lpstr>このスライドでは何するのか？</vt:lpstr>
      <vt:lpstr>01.WSLの有効化</vt:lpstr>
      <vt:lpstr>01.WSLの有効化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康祐 奥</dc:creator>
  <cp:lastModifiedBy>康祐 奥</cp:lastModifiedBy>
  <cp:revision>9</cp:revision>
  <dcterms:created xsi:type="dcterms:W3CDTF">2019-03-09T13:20:35Z</dcterms:created>
  <dcterms:modified xsi:type="dcterms:W3CDTF">2019-03-17T02:33:29Z</dcterms:modified>
</cp:coreProperties>
</file>