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5" r:id="rId18"/>
    <p:sldId id="274" r:id="rId19"/>
    <p:sldId id="276" r:id="rId20"/>
    <p:sldId id="277" r:id="rId21"/>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2019/5/2</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2019/5/2</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2">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3">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パッケージを入れて使う</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本体弄って「</a:t>
            </a:r>
            <a:r>
              <a:rPr lang="ja-JP" altLang="en-US" b="1" dirty="0">
                <a:solidFill>
                  <a:schemeClr val="accent5">
                    <a:lumMod val="50000"/>
                  </a:schemeClr>
                </a:solidFill>
                <a:effectLst>
                  <a:outerShdw blurRad="38100" dist="38100" dir="2700000" algn="tl">
                    <a:srgbClr val="000000">
                      <a:alpha val="43137"/>
                    </a:srgbClr>
                  </a:outerShdw>
                </a:effectLst>
              </a:rPr>
              <a:t>自分の考えた最強の</a:t>
            </a:r>
            <a:r>
              <a:rPr lang="en-US" altLang="ja-JP" b="1" dirty="0">
                <a:solidFill>
                  <a:schemeClr val="accent5">
                    <a:lumMod val="50000"/>
                  </a:schemeClr>
                </a:solidFill>
                <a:effectLst>
                  <a:outerShdw blurRad="38100" dist="38100" dir="2700000" algn="tl">
                    <a:srgbClr val="000000">
                      <a:alpha val="43137"/>
                    </a:srgbClr>
                  </a:outerShdw>
                </a:effectLst>
              </a:rPr>
              <a:t>Simutrans</a:t>
            </a:r>
            <a:r>
              <a:rPr lang="ja-JP" altLang="en-US" dirty="0"/>
              <a:t>」も出来る</a:t>
            </a:r>
            <a:endParaRPr lang="en-US" altLang="ja-JP" dirty="0"/>
          </a:p>
          <a:p>
            <a:pPr lvl="1"/>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2"/>
            <a:r>
              <a:rPr lang="en-US" altLang="ja-JP" dirty="0"/>
              <a:t>Windows</a:t>
            </a:r>
            <a:r>
              <a:rPr lang="ja-JP" altLang="en-US" dirty="0"/>
              <a:t>側ファイルを問題無く編集・作成できる（</a:t>
            </a:r>
            <a:r>
              <a:rPr lang="en-US" altLang="ja-JP" dirty="0"/>
              <a:t>NTFS</a:t>
            </a:r>
            <a:r>
              <a:rPr lang="ja-JP" altLang="en-US" dirty="0"/>
              <a:t>フォーマットでも）</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a:t>お手元に開発環境用意してみませんか？</a:t>
            </a:r>
            <a:endParaRPr lang="ja-JP" altLang="en-US" dirty="0"/>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3">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4">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3">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4">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5">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2">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3">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2">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3">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3">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2">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3">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2034</TotalTime>
  <Words>895</Words>
  <Application>Microsoft Office PowerPoint</Application>
  <PresentationFormat>ワイド画面</PresentationFormat>
  <Paragraphs>125</Paragraphs>
  <Slides>20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HGｺﾞｼｯｸE</vt:lpstr>
      <vt:lpstr>HG創英角ｺﾞｼｯｸUB</vt:lpstr>
      <vt:lpstr>TakaoExゴシック</vt:lpstr>
      <vt:lpstr>Takaoゴシック</vt:lpstr>
      <vt:lpstr>Arial</vt:lpstr>
      <vt:lpstr>Arial Black</vt:lpstr>
      <vt:lpstr>Times New Roman</vt:lpstr>
      <vt:lpstr>Wingdings</vt:lpstr>
      <vt:lpstr>OLDPPTTHEME</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48</cp:revision>
  <dcterms:created xsi:type="dcterms:W3CDTF">2019-03-09T13:20:35Z</dcterms:created>
  <dcterms:modified xsi:type="dcterms:W3CDTF">2019-05-02T13:25:54Z</dcterms:modified>
</cp:coreProperties>
</file>