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なら一部除いて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146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6</cp:revision>
  <dcterms:created xsi:type="dcterms:W3CDTF">2019-03-09T13:20:35Z</dcterms:created>
  <dcterms:modified xsi:type="dcterms:W3CDTF">2019-03-10T07:17:12Z</dcterms:modified>
</cp:coreProperties>
</file>