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65239" autoAdjust="0"/>
  </p:normalViewPr>
  <p:slideViewPr>
    <p:cSldViewPr snapToGrid="0">
      <p:cViewPr varScale="1">
        <p:scale>
          <a:sx n="56" d="100"/>
          <a:sy n="56" d="100"/>
        </p:scale>
        <p:origin x="811"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のコンパイルをするための環境構築について</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a:t>
            </a:r>
            <a:r>
              <a:rPr kumimoji="1" lang="ja-JP" altLang="en-US" dirty="0"/>
              <a:t>セットアップ後の作業：まずは</a:t>
            </a:r>
            <a:r>
              <a:rPr kumimoji="1" lang="en-US" altLang="ja-JP" dirty="0"/>
              <a:t>OS</a:t>
            </a:r>
            <a:r>
              <a:rPr kumimoji="1" lang="ja-JP" altLang="en-US" dirty="0"/>
              <a:t>アップデート</a:t>
            </a:r>
            <a:endParaRPr kumimoji="1" lang="en-US" altLang="ja-JP" dirty="0"/>
          </a:p>
          <a:p>
            <a:r>
              <a:rPr kumimoji="1" lang="ja-JP" altLang="en-US" dirty="0"/>
              <a:t>日本語化に関しては省略＞各自で必要であれば調べて実行願う</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a:t>
            </a:r>
            <a:r>
              <a:rPr kumimoji="1" lang="en-US" altLang="ja-JP" dirty="0" err="1"/>
              <a:t>sudo</a:t>
            </a:r>
            <a:r>
              <a:rPr kumimoji="1" lang="ja-JP" altLang="en-US" dirty="0"/>
              <a:t>を頭に付ける必要</a:t>
            </a:r>
            <a:endParaRPr kumimoji="1" lang="en-US" altLang="ja-JP" dirty="0"/>
          </a:p>
          <a:p>
            <a:r>
              <a:rPr kumimoji="1" lang="en-US" altLang="ja-JP" dirty="0" err="1"/>
              <a:t>Sudo</a:t>
            </a:r>
            <a:r>
              <a:rPr kumimoji="1" lang="ja-JP" altLang="en-US" dirty="0"/>
              <a:t>を使った際に求められるパスワードはユーザのパスワード</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にはない</a:t>
            </a:r>
            <a:endParaRPr kumimoji="1" lang="en-US" altLang="ja-JP" dirty="0"/>
          </a:p>
          <a:p>
            <a:r>
              <a:rPr kumimoji="1" lang="ja-JP" altLang="en-US" dirty="0"/>
              <a:t>セットの中にある各パッケージは殆ど揃っているのでそのままインストール可能</a:t>
            </a:r>
            <a:endParaRPr kumimoji="1" lang="en-US" altLang="ja-JP" dirty="0"/>
          </a:p>
          <a:p>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はコードをいじってからでなければ上手くいかない＞この</a:t>
            </a:r>
            <a:r>
              <a:rPr kumimoji="1" lang="en-US" altLang="ja-JP" dirty="0"/>
              <a:t>2</a:t>
            </a:r>
            <a:r>
              <a:rPr kumimoji="1" lang="ja-JP" altLang="en-US" dirty="0"/>
              <a:t>つだけは別に導入</a:t>
            </a:r>
            <a:endParaRPr kumimoji="1" lang="en-US" altLang="ja-JP" dirty="0"/>
          </a:p>
          <a:p>
            <a:endParaRPr kumimoji="1" lang="en-US" altLang="ja-JP" dirty="0"/>
          </a:p>
          <a:p>
            <a:r>
              <a:rPr kumimoji="1" lang="en-US" altLang="ja-JP" dirty="0"/>
              <a:t>Arch Linux</a:t>
            </a:r>
            <a:r>
              <a:rPr lang="ja-JP" altLang="en-US" dirty="0"/>
              <a:t>：既出クロスコンパイル方法で用いられている</a:t>
            </a:r>
            <a:r>
              <a:rPr lang="en-US" altLang="ja-JP" dirty="0"/>
              <a:t>Linux</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apt</a:t>
            </a:r>
            <a:r>
              <a:rPr kumimoji="1" lang="ja-JP" altLang="en-US" baseline="0" dirty="0"/>
              <a:t>で入れるもの</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a:t>
            </a:r>
            <a:endParaRPr kumimoji="1" lang="en-US" altLang="ja-JP" dirty="0"/>
          </a:p>
          <a:p>
            <a:endParaRPr kumimoji="1" lang="en-US" altLang="ja-JP" dirty="0"/>
          </a:p>
          <a:p>
            <a:r>
              <a:rPr kumimoji="1" lang="ja-JP" altLang="en-US" dirty="0"/>
              <a:t>先の表含めて</a:t>
            </a:r>
            <a:r>
              <a:rPr kumimoji="1" lang="en-US" altLang="ja-JP" dirty="0"/>
              <a:t>apt</a:t>
            </a:r>
            <a:r>
              <a:rPr kumimoji="1" lang="ja-JP" altLang="en-US" dirty="0"/>
              <a:t>で入れられるもの：既にインストール済であっても更新されるか「最新です」というメッセージが出るだけ</a:t>
            </a:r>
            <a:endParaRPr kumimoji="1" lang="en-US" altLang="ja-JP" dirty="0"/>
          </a:p>
          <a:p>
            <a:r>
              <a:rPr kumimoji="1" lang="ja-JP" altLang="en-US" dirty="0"/>
              <a:t>＞気にせずインストールしていい</a:t>
            </a:r>
            <a:endParaRPr kumimoji="1" lang="en-US" altLang="ja-JP" dirty="0"/>
          </a:p>
          <a:p>
            <a:endParaRPr kumimoji="1" lang="en-US" altLang="ja-JP" dirty="0"/>
          </a:p>
          <a:p>
            <a:r>
              <a:rPr kumimoji="1" lang="en-US" altLang="ja-JP" dirty="0" err="1"/>
              <a:t>sudo</a:t>
            </a:r>
            <a:r>
              <a:rPr kumimoji="1" lang="en-US" altLang="ja-JP" dirty="0"/>
              <a:t> apt install</a:t>
            </a:r>
            <a:r>
              <a:rPr kumimoji="1" lang="ja-JP" altLang="en-US" dirty="0"/>
              <a:t>の後にはとくに制限無く並べられる</a:t>
            </a:r>
            <a:r>
              <a:rPr kumimoji="1" lang="en-US" altLang="ja-JP" dirty="0"/>
              <a:t>&gt;</a:t>
            </a:r>
            <a:r>
              <a:rPr kumimoji="1" lang="ja-JP" altLang="en-US" dirty="0"/>
              <a:t>各パッケージの間スペースを空けて書けば</a:t>
            </a:r>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zip</a:t>
            </a:r>
            <a:r>
              <a:rPr kumimoji="1" lang="ja-JP" altLang="en-US" dirty="0"/>
              <a:t>系の導入</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で入れられないためちょっといじる</a:t>
            </a:r>
            <a:endParaRPr kumimoji="1" lang="en-US" altLang="ja-JP" dirty="0"/>
          </a:p>
          <a:p>
            <a:r>
              <a:rPr kumimoji="1" lang="ja-JP" altLang="en-US" dirty="0"/>
              <a:t>このいじる元のダウンロード先は、ユーザホームディレクトリで問題ない</a:t>
            </a:r>
            <a:endParaRPr kumimoji="1" lang="en-US" altLang="ja-JP" dirty="0"/>
          </a:p>
          <a:p>
            <a:endParaRPr kumimoji="1" lang="en-US" altLang="ja-JP" dirty="0"/>
          </a:p>
          <a:p>
            <a:r>
              <a:rPr kumimoji="1" lang="ja-JP" altLang="en-US" dirty="0"/>
              <a:t>これから先紹介するソースのいじり方の情報を載せているサイトによっては別の所を指定している場合がある</a:t>
            </a:r>
            <a:r>
              <a:rPr kumimoji="1" lang="en-US" altLang="ja-JP" dirty="0"/>
              <a:t>&gt;</a:t>
            </a:r>
            <a:r>
              <a:rPr kumimoji="1" lang="ja-JP" altLang="en-US" dirty="0"/>
              <a:t>どちらでも問題無い</a:t>
            </a:r>
            <a:endParaRPr kumimoji="1" lang="en-US" altLang="ja-JP" dirty="0"/>
          </a:p>
          <a:p>
            <a:endParaRPr kumimoji="1" lang="en-US" altLang="ja-JP" dirty="0"/>
          </a:p>
          <a:p>
            <a:r>
              <a:rPr kumimoji="1" lang="ja-JP" altLang="en-US" dirty="0"/>
              <a:t>場所を変える際の注意事項</a:t>
            </a:r>
            <a:r>
              <a:rPr kumimoji="1" lang="en-US" altLang="ja-JP" dirty="0"/>
              <a:t>&gt;</a:t>
            </a:r>
            <a:r>
              <a:rPr kumimoji="1" lang="ja-JP" altLang="en-US" dirty="0"/>
              <a:t>スーパーユーザ権限が必要かどうか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このスライド以降、折れ線矢印は改行、ホチキス針をひっくり返したようなのは半角スペースを表す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endParaRPr kumimoji="1" lang="en-US" altLang="ja-JP" dirty="0"/>
          </a:p>
          <a:p>
            <a:r>
              <a:rPr kumimoji="1" lang="en-US" altLang="ja-JP" dirty="0"/>
              <a:t>Ubuntu</a:t>
            </a:r>
            <a:r>
              <a:rPr kumimoji="1" lang="ja-JP" altLang="en-US" dirty="0"/>
              <a:t>のパッケージ検索サイトか</a:t>
            </a:r>
            <a:r>
              <a:rPr kumimoji="1" lang="en-US" altLang="ja-JP" dirty="0" err="1"/>
              <a:t>zlib</a:t>
            </a:r>
            <a:r>
              <a:rPr kumimoji="1" lang="ja-JP" altLang="en-US" dirty="0"/>
              <a:t>公式サイトよりソースコードを取得</a:t>
            </a:r>
            <a:endParaRPr kumimoji="1" lang="en-US" altLang="ja-JP" dirty="0"/>
          </a:p>
          <a:p>
            <a:r>
              <a:rPr kumimoji="1" lang="ja-JP" altLang="en-US" dirty="0"/>
              <a:t>ダウンロードは</a:t>
            </a:r>
            <a:r>
              <a:rPr kumimoji="1" lang="en-US" altLang="ja-JP" dirty="0" err="1"/>
              <a:t>wget</a:t>
            </a:r>
            <a:r>
              <a:rPr kumimoji="1" lang="ja-JP" altLang="en-US" dirty="0"/>
              <a:t>を、展開は</a:t>
            </a:r>
            <a:r>
              <a:rPr kumimoji="1" lang="en-US" altLang="ja-JP" dirty="0"/>
              <a:t>tar</a:t>
            </a:r>
            <a:r>
              <a:rPr kumimoji="1" lang="ja-JP" altLang="en-US" dirty="0"/>
              <a:t>コマンドを使う</a:t>
            </a:r>
            <a:endParaRPr kumimoji="1" lang="en-US" altLang="ja-JP" dirty="0"/>
          </a:p>
          <a:p>
            <a:endParaRPr lang="en-US" altLang="ja-JP" dirty="0"/>
          </a:p>
          <a:p>
            <a:r>
              <a:rPr kumimoji="1" lang="ja-JP" altLang="en-US" dirty="0"/>
              <a:t>拡張子が</a:t>
            </a:r>
            <a:r>
              <a:rPr kumimoji="1" lang="en-US" altLang="ja-JP" dirty="0"/>
              <a:t>Ubuntu</a:t>
            </a:r>
            <a:r>
              <a:rPr kumimoji="1" lang="ja-JP" altLang="en-US" dirty="0"/>
              <a:t>側と公式側で異なるが、どちらも</a:t>
            </a:r>
            <a:r>
              <a:rPr lang="en-US" altLang="ja-JP" dirty="0"/>
              <a:t>t</a:t>
            </a:r>
            <a:r>
              <a:rPr kumimoji="1" lang="en-US" altLang="ja-JP" dirty="0"/>
              <a:t>ar</a:t>
            </a:r>
            <a:r>
              <a:rPr kumimoji="1" lang="ja-JP" altLang="en-US" dirty="0"/>
              <a:t>コマンドで展開できる</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展開したら、クロスコンパイル用に変数宣言をして</a:t>
            </a:r>
            <a:r>
              <a:rPr kumimoji="1" lang="en-US" altLang="ja-JP" dirty="0"/>
              <a:t>make</a:t>
            </a:r>
            <a:r>
              <a:rPr kumimoji="1" lang="ja-JP" altLang="en-US" dirty="0"/>
              <a:t>作業</a:t>
            </a:r>
            <a:endParaRPr lang="en-US" altLang="ja-JP" dirty="0"/>
          </a:p>
          <a:p>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を行う</a:t>
            </a:r>
            <a:endParaRPr kumimoji="1" lang="en-US" altLang="ja-JP" dirty="0"/>
          </a:p>
          <a:p>
            <a:r>
              <a:rPr kumimoji="1" lang="en-US" altLang="ja-JP" dirty="0"/>
              <a:t>make</a:t>
            </a:r>
            <a:r>
              <a:rPr kumimoji="1" lang="ja-JP" altLang="en-US" dirty="0"/>
              <a:t>の際のコマンドは一行で打ち込み、さいごの</a:t>
            </a:r>
            <a:r>
              <a:rPr kumimoji="1" lang="en-US" altLang="ja-JP" dirty="0"/>
              <a:t>install</a:t>
            </a:r>
            <a:r>
              <a:rPr kumimoji="1" lang="ja-JP" altLang="en-US" dirty="0"/>
              <a:t>打ってからエンター</a:t>
            </a:r>
            <a:endParaRPr kumimoji="1" lang="en-US" altLang="ja-JP" dirty="0"/>
          </a:p>
          <a:p>
            <a:r>
              <a:rPr kumimoji="1" lang="ja-JP" altLang="en-US" dirty="0"/>
              <a:t>これで</a:t>
            </a:r>
            <a:r>
              <a:rPr kumimoji="1" lang="en-US" altLang="ja-JP" dirty="0" err="1"/>
              <a:t>zlib</a:t>
            </a:r>
            <a:r>
              <a:rPr kumimoji="1" lang="ja-JP" altLang="en-US" dirty="0"/>
              <a:t>のセットアップは終了</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p>
          <a:p>
            <a:r>
              <a:rPr kumimoji="1" lang="en-US" altLang="ja-JP" dirty="0"/>
              <a:t>bzip2</a:t>
            </a:r>
            <a:r>
              <a:rPr kumimoji="1" lang="ja-JP" altLang="en-US" dirty="0"/>
              <a:t>は一時公式が怪しいサイト化したことがある</a:t>
            </a:r>
            <a:r>
              <a:rPr kumimoji="1" lang="en-US" altLang="ja-JP" dirty="0"/>
              <a:t>&gt;</a:t>
            </a:r>
            <a:r>
              <a:rPr kumimoji="1" lang="ja-JP" altLang="en-US" dirty="0"/>
              <a:t>パッケージ検索サイトからが安全</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と同じ</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bzip2</a:t>
            </a:r>
            <a:r>
              <a:rPr kumimoji="1" lang="ja-JP" altLang="en-US" dirty="0"/>
              <a:t>はこの</a:t>
            </a:r>
            <a:r>
              <a:rPr kumimoji="1" lang="en-US" altLang="ja-JP" dirty="0"/>
              <a:t>2</a:t>
            </a:r>
            <a:r>
              <a:rPr kumimoji="1" lang="ja-JP" altLang="en-US" dirty="0"/>
              <a:t>つを編集して</a:t>
            </a:r>
            <a:r>
              <a:rPr kumimoji="1" lang="en-US" altLang="ja-JP" dirty="0"/>
              <a:t>make</a:t>
            </a:r>
            <a:r>
              <a:rPr kumimoji="1" lang="ja-JP" altLang="en-US" dirty="0"/>
              <a:t>を行う</a:t>
            </a:r>
            <a:endParaRPr kumimoji="1" lang="en-US" altLang="ja-JP" dirty="0"/>
          </a:p>
          <a:p>
            <a:endParaRPr kumimoji="1" lang="en-US" altLang="ja-JP" dirty="0"/>
          </a:p>
          <a:p>
            <a:r>
              <a:rPr kumimoji="1" lang="en-US" altLang="ja-JP" dirty="0"/>
              <a:t>bzip2.c</a:t>
            </a:r>
            <a:r>
              <a:rPr kumimoji="1" lang="ja-JP" altLang="en-US" dirty="0"/>
              <a:t>では逆スラッシュをスラッシュへ書き換え</a:t>
            </a:r>
            <a:endParaRPr kumimoji="1" lang="en-US" altLang="ja-JP" dirty="0"/>
          </a:p>
          <a:p>
            <a:r>
              <a:rPr kumimoji="1" lang="ja-JP" altLang="en-US" dirty="0"/>
              <a:t>これは使用しているフォントによって円マークで表示される</a:t>
            </a:r>
            <a:r>
              <a:rPr kumimoji="1" lang="en-US" altLang="ja-JP" dirty="0"/>
              <a:t>&gt;</a:t>
            </a:r>
            <a:r>
              <a:rPr kumimoji="1" lang="ja-JP" altLang="en-US" dirty="0"/>
              <a:t>事前に編集で使用するエディタで確認必要</a:t>
            </a:r>
            <a:endParaRPr kumimoji="1" lang="en-US" altLang="ja-JP" dirty="0"/>
          </a:p>
          <a:p>
            <a:r>
              <a:rPr kumimoji="1" lang="ja-JP" altLang="en-US" dirty="0"/>
              <a:t>キーボードの「ろ」を半角英数（直接入力）で押すと確認出来る</a:t>
            </a:r>
            <a:endParaRPr kumimoji="1" lang="en-US" altLang="ja-JP" dirty="0"/>
          </a:p>
          <a:p>
            <a:endParaRPr kumimoji="1" lang="en-US" altLang="ja-JP" dirty="0"/>
          </a:p>
          <a:p>
            <a:r>
              <a:rPr kumimoji="1" lang="en-US" altLang="ja-JP" dirty="0" err="1"/>
              <a:t>Makefile</a:t>
            </a:r>
            <a:r>
              <a:rPr kumimoji="1" lang="ja-JP" altLang="en-US" dirty="0"/>
              <a:t>では</a:t>
            </a:r>
            <a:r>
              <a:rPr kumimoji="1" lang="en-US" altLang="ja-JP" dirty="0"/>
              <a:t>CC</a:t>
            </a:r>
            <a:r>
              <a:rPr kumimoji="1" lang="ja-JP" altLang="en-US" dirty="0"/>
              <a:t>などのディレクトリを書き換える</a:t>
            </a:r>
            <a:endParaRPr kumimoji="1" lang="en-US" altLang="ja-JP" dirty="0"/>
          </a:p>
          <a:p>
            <a:r>
              <a:rPr kumimoji="1" lang="en-US" altLang="ja-JP" dirty="0"/>
              <a:t>Make</a:t>
            </a:r>
            <a:r>
              <a:rPr kumimoji="1" lang="ja-JP" altLang="en-US" dirty="0"/>
              <a:t>を実行し、ヘッダファイル</a:t>
            </a:r>
            <a:r>
              <a:rPr kumimoji="1" lang="en-US" altLang="ja-JP" dirty="0" err="1"/>
              <a:t>bzlib.h</a:t>
            </a:r>
            <a:r>
              <a:rPr kumimoji="1" lang="ja-JP" altLang="en-US" dirty="0"/>
              <a:t>と</a:t>
            </a:r>
            <a:r>
              <a:rPr kumimoji="1" lang="en-US" altLang="ja-JP" dirty="0"/>
              <a:t>make</a:t>
            </a:r>
            <a:r>
              <a:rPr kumimoji="1" lang="ja-JP" altLang="en-US" dirty="0"/>
              <a:t>で作成した</a:t>
            </a:r>
            <a:r>
              <a:rPr kumimoji="1" lang="en-US" altLang="ja-JP" dirty="0"/>
              <a:t>libbz2.a</a:t>
            </a:r>
            <a:r>
              <a:rPr kumimoji="1" lang="ja-JP" altLang="en-US" dirty="0"/>
              <a:t>ファイルをそれぞれコピー</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以上で準備終了</a:t>
            </a:r>
            <a:endParaRPr kumimoji="1" lang="en-US" altLang="ja-JP" dirty="0"/>
          </a:p>
          <a:p>
            <a:r>
              <a:rPr kumimoji="1" lang="ja-JP" altLang="en-US" dirty="0"/>
              <a:t>この先のソースコード入手などは各所に情報があるため、冒頭で話したとおり省略</a:t>
            </a:r>
            <a:endParaRPr kumimoji="1" lang="en-US" altLang="ja-JP" dirty="0"/>
          </a:p>
          <a:p>
            <a:endParaRPr kumimoji="1" lang="en-US" altLang="ja-JP" dirty="0"/>
          </a:p>
          <a:p>
            <a:r>
              <a:rPr kumimoji="1" lang="ja-JP" altLang="en-US" dirty="0"/>
              <a:t>一部は編集したりコピーしたりと大変かも知れませんが、</a:t>
            </a:r>
            <a:r>
              <a:rPr kumimoji="1" lang="en-US" altLang="ja-JP" dirty="0"/>
              <a:t>WSL</a:t>
            </a:r>
            <a:r>
              <a:rPr kumimoji="1" lang="ja-JP" altLang="en-US" dirty="0"/>
              <a:t>自体はアプリとなっているため入れるのは凄く楽</a:t>
            </a:r>
            <a:endParaRPr kumimoji="1" lang="en-US" altLang="ja-JP" dirty="0"/>
          </a:p>
          <a:p>
            <a:endParaRPr kumimoji="1" lang="en-US" altLang="ja-JP" dirty="0"/>
          </a:p>
          <a:p>
            <a:r>
              <a:rPr kumimoji="1" lang="en-US" altLang="ja-JP" dirty="0"/>
              <a:t>Beta</a:t>
            </a:r>
            <a:r>
              <a:rPr kumimoji="1" lang="ja-JP" altLang="en-US" dirty="0"/>
              <a:t>版はコマンドプロンプトを呼びコマンドを打ち導入する必要があった</a:t>
            </a:r>
            <a:endParaRPr kumimoji="1" lang="en-US" altLang="ja-JP" dirty="0"/>
          </a:p>
          <a:p>
            <a:r>
              <a:rPr kumimoji="1" lang="ja-JP" altLang="en-US" dirty="0"/>
              <a:t>今はかなりお手軽</a:t>
            </a:r>
            <a:endParaRPr kumimoji="1" lang="en-US" altLang="ja-JP" dirty="0"/>
          </a:p>
          <a:p>
            <a:endParaRPr kumimoji="1" lang="en-US" altLang="ja-JP" dirty="0"/>
          </a:p>
          <a:p>
            <a:r>
              <a:rPr kumimoji="1" lang="ja-JP" altLang="en-US" dirty="0"/>
              <a:t>そして、</a:t>
            </a:r>
            <a:r>
              <a:rPr kumimoji="1" lang="en-US" altLang="ja-JP" dirty="0"/>
              <a:t>Emacs</a:t>
            </a:r>
            <a:r>
              <a:rPr kumimoji="1" lang="ja-JP" altLang="en-US" dirty="0"/>
              <a:t>などの</a:t>
            </a:r>
            <a:r>
              <a:rPr kumimoji="1" lang="en-US" altLang="ja-JP" dirty="0"/>
              <a:t>CUI</a:t>
            </a:r>
            <a:r>
              <a:rPr kumimoji="1" lang="ja-JP" altLang="en-US" dirty="0"/>
              <a:t>エディタに慣れる必要はない</a:t>
            </a:r>
            <a:endParaRPr kumimoji="1" lang="en-US" altLang="ja-JP" dirty="0"/>
          </a:p>
          <a:p>
            <a:r>
              <a:rPr kumimoji="1" lang="ja-JP" altLang="en-US" dirty="0"/>
              <a:t>作業ディレクトリの移動は必要となりますが、</a:t>
            </a:r>
            <a:r>
              <a:rPr kumimoji="1" lang="en-US" altLang="ja-JP" dirty="0"/>
              <a:t>Windows</a:t>
            </a:r>
            <a:r>
              <a:rPr kumimoji="1" lang="ja-JP" altLang="en-US" dirty="0"/>
              <a:t>で編集しても読み込むこと出来る</a:t>
            </a:r>
            <a:endParaRPr kumimoji="1" lang="en-US" altLang="ja-JP" dirty="0"/>
          </a:p>
          <a:p>
            <a:r>
              <a:rPr kumimoji="1" lang="ja-JP" altLang="en-US" baseline="0" dirty="0"/>
              <a:t>保存時に文字コード</a:t>
            </a:r>
            <a:r>
              <a:rPr kumimoji="1" lang="en-US" altLang="ja-JP" baseline="0" dirty="0"/>
              <a:t>UTF-8</a:t>
            </a:r>
            <a:r>
              <a:rPr kumimoji="1" lang="ja-JP" altLang="en-US" baseline="0" dirty="0"/>
              <a:t>、改行コード</a:t>
            </a:r>
            <a:r>
              <a:rPr kumimoji="1" lang="en-US" altLang="ja-JP" baseline="0" dirty="0"/>
              <a:t>LF</a:t>
            </a:r>
            <a:r>
              <a:rPr kumimoji="1" lang="ja-JP" altLang="en-US" baseline="0" dirty="0"/>
              <a:t>にさえすれば、</a:t>
            </a:r>
            <a:r>
              <a:rPr kumimoji="1" lang="en-US" altLang="ja-JP" dirty="0"/>
              <a:t>VS</a:t>
            </a:r>
            <a:r>
              <a:rPr kumimoji="1" lang="en-US" altLang="ja-JP" baseline="0" dirty="0"/>
              <a:t> Code</a:t>
            </a:r>
            <a:r>
              <a:rPr kumimoji="1" lang="ja-JP" altLang="en-US" baseline="0" dirty="0"/>
              <a:t>やサクラエディタそのまま使える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19</a:t>
            </a:fld>
            <a:endParaRPr kumimoji="1" lang="ja-JP" altLang="en-US"/>
          </a:p>
        </p:txBody>
      </p:sp>
    </p:spTree>
    <p:extLst>
      <p:ext uri="{BB962C8B-B14F-4D97-AF65-F5344CB8AC3E}">
        <p14:creationId xmlns:p14="http://schemas.microsoft.com/office/powerpoint/2010/main" val="64203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 Subsystem for Linux</a:t>
            </a:r>
            <a:r>
              <a:rPr kumimoji="1" lang="ja-JP" altLang="en-US" dirty="0"/>
              <a:t>、以後</a:t>
            </a:r>
            <a:r>
              <a:rPr kumimoji="1" lang="en-US" altLang="ja-JP" dirty="0"/>
              <a:t>WSL</a:t>
            </a:r>
            <a:r>
              <a:rPr kumimoji="1" lang="ja-JP" altLang="en-US" dirty="0"/>
              <a:t>と言う</a:t>
            </a:r>
            <a:endParaRPr kumimoji="1" lang="en-US" altLang="ja-JP" dirty="0"/>
          </a:p>
          <a:p>
            <a:r>
              <a:rPr kumimoji="1" lang="ja-JP" altLang="en-US" dirty="0"/>
              <a:t>これについてざっくりと</a:t>
            </a:r>
            <a:endParaRPr kumimoji="1" lang="en-US" altLang="ja-JP" dirty="0"/>
          </a:p>
          <a:p>
            <a:r>
              <a:rPr kumimoji="1" lang="ja-JP" altLang="en-US" dirty="0"/>
              <a:t>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a:t>
            </a:r>
            <a:endParaRPr kumimoji="1" lang="en-US" altLang="ja-JP" dirty="0"/>
          </a:p>
          <a:p>
            <a:r>
              <a:rPr kumimoji="1" lang="ja-JP" altLang="en-US" dirty="0"/>
              <a:t>詳しいことは省略</a:t>
            </a:r>
            <a:endParaRPr kumimoji="1" lang="en-US" altLang="ja-JP" dirty="0"/>
          </a:p>
          <a:p>
            <a:endParaRPr kumimoji="1" lang="en-US" altLang="ja-JP" dirty="0"/>
          </a:p>
          <a:p>
            <a:r>
              <a:rPr kumimoji="1" lang="ja-JP" altLang="en-US" dirty="0"/>
              <a:t>アプリ登場のおかげで、</a:t>
            </a:r>
            <a:endParaRPr kumimoji="1" lang="en-US" altLang="ja-JP" dirty="0"/>
          </a:p>
          <a:p>
            <a:r>
              <a:rPr kumimoji="1" lang="ja-JP" altLang="en-US" dirty="0"/>
              <a:t>・</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a:t>
            </a:r>
            <a:endParaRPr kumimoji="1" lang="en-US" altLang="ja-JP" dirty="0"/>
          </a:p>
          <a:p>
            <a:r>
              <a:rPr kumimoji="1" lang="ja-JP" altLang="en-US" dirty="0"/>
              <a:t>・</a:t>
            </a:r>
            <a:r>
              <a:rPr kumimoji="1" lang="en-US" altLang="ja-JP" dirty="0"/>
              <a:t>Linux</a:t>
            </a:r>
            <a:r>
              <a:rPr kumimoji="1" lang="ja-JP" altLang="en-US" dirty="0"/>
              <a:t>ライクなソフトを導入して特殊なコマンドを覚える</a:t>
            </a:r>
            <a:endParaRPr kumimoji="1" lang="en-US" altLang="ja-JP" dirty="0"/>
          </a:p>
          <a:p>
            <a:r>
              <a:rPr kumimoji="1" lang="ja-JP" altLang="en-US" dirty="0"/>
              <a:t>・デュアルブートできるようにする</a:t>
            </a:r>
            <a:endParaRPr kumimoji="1" lang="en-US" altLang="ja-JP" dirty="0"/>
          </a:p>
          <a:p>
            <a:r>
              <a:rPr kumimoji="1" lang="ja-JP" altLang="en-US" dirty="0"/>
              <a:t>・パソコンを物理的に増やす</a:t>
            </a:r>
            <a:endParaRPr kumimoji="1" lang="en-US" altLang="ja-JP" dirty="0"/>
          </a:p>
          <a:p>
            <a:r>
              <a:rPr kumimoji="1" lang="ja-JP" altLang="en-US" dirty="0"/>
              <a:t>などということをしなくても良くなった</a:t>
            </a:r>
            <a:endParaRPr kumimoji="1" lang="en-US" altLang="ja-JP" dirty="0"/>
          </a:p>
          <a:p>
            <a:endParaRPr kumimoji="1" lang="en-US" altLang="ja-JP" dirty="0"/>
          </a:p>
          <a:p>
            <a:r>
              <a:rPr kumimoji="1" lang="en-US" altLang="ja-JP" dirty="0"/>
              <a:t>Ubuntu</a:t>
            </a:r>
            <a:r>
              <a:rPr kumimoji="1" lang="ja-JP" altLang="en-US" dirty="0"/>
              <a:t>の場合、ハード制御系など一部除いて</a:t>
            </a:r>
            <a:r>
              <a:rPr kumimoji="1" lang="en-US" altLang="ja-JP" dirty="0"/>
              <a:t>apt</a:t>
            </a:r>
            <a:r>
              <a:rPr kumimoji="1" lang="ja-JP" altLang="en-US" dirty="0"/>
              <a:t>コマンドで</a:t>
            </a:r>
            <a:r>
              <a:rPr kumimoji="1" lang="en-US" altLang="ja-JP" dirty="0"/>
              <a:t>Ubuntu</a:t>
            </a:r>
            <a:r>
              <a:rPr kumimoji="1" lang="ja-JP" altLang="en-US" dirty="0"/>
              <a:t>のまま導入できる＞調べたことのほとんどをそのまま使うことが可能</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腕に覚えある方、シェルスクリプトでトリミングから</a:t>
            </a:r>
            <a:r>
              <a:rPr kumimoji="1" lang="en-US" altLang="ja-JP" dirty="0" err="1"/>
              <a:t>pak</a:t>
            </a:r>
            <a:r>
              <a:rPr kumimoji="1" lang="ja-JP" altLang="en-US" dirty="0"/>
              <a:t>化してアドオンフォルダへコピーまでの一連の作業を自動化も不可能ではない</a:t>
            </a:r>
            <a:endParaRPr kumimoji="1" lang="en-US" altLang="ja-JP" dirty="0"/>
          </a:p>
          <a:p>
            <a:r>
              <a:rPr kumimoji="1" lang="ja-JP" altLang="en-US" dirty="0"/>
              <a:t>そして、それらを行うために調べる際、</a:t>
            </a:r>
            <a:r>
              <a:rPr kumimoji="1" lang="en-US" altLang="ja-JP" dirty="0"/>
              <a:t>Linux</a:t>
            </a:r>
            <a:r>
              <a:rPr kumimoji="1" lang="ja-JP" altLang="en-US" dirty="0"/>
              <a:t>の知識をそのまま使える</a:t>
            </a:r>
            <a:endParaRPr kumimoji="1" lang="en-US" altLang="ja-JP" dirty="0"/>
          </a:p>
          <a:p>
            <a:endParaRPr kumimoji="1" lang="en-US" altLang="ja-JP" dirty="0"/>
          </a:p>
          <a:p>
            <a:r>
              <a:rPr kumimoji="1" lang="ja-JP" altLang="en-US" dirty="0"/>
              <a:t>敷居の低い開発環境、お手元にひとつ如何でしょうか</a:t>
            </a:r>
            <a:endParaRPr kumimoji="1" lang="en-US" altLang="ja-JP" dirty="0"/>
          </a:p>
          <a:p>
            <a:endParaRPr kumimoji="1" lang="en-US" altLang="ja-JP" dirty="0"/>
          </a:p>
          <a:p>
            <a:r>
              <a:rPr kumimoji="1" lang="ja-JP" altLang="en-US" dirty="0"/>
              <a:t>以上で発表を終わらせて頂きます。ご静聴ありがとうございました。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20</a:t>
            </a:fld>
            <a:endParaRPr kumimoji="1" lang="ja-JP" altLang="en-US"/>
          </a:p>
        </p:txBody>
      </p:sp>
    </p:spTree>
    <p:extLst>
      <p:ext uri="{BB962C8B-B14F-4D97-AF65-F5344CB8AC3E}">
        <p14:creationId xmlns:p14="http://schemas.microsoft.com/office/powerpoint/2010/main" val="327503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何を話すのか＞</a:t>
            </a:r>
            <a:endParaRPr kumimoji="1" lang="en-US" altLang="ja-JP" dirty="0"/>
          </a:p>
          <a:p>
            <a:r>
              <a:rPr kumimoji="1" lang="ja-JP" altLang="en-US" dirty="0"/>
              <a:t>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をクロスコンパイルするための準備を始めましょう</a:t>
            </a:r>
            <a:endParaRPr kumimoji="1" lang="en-US" altLang="ja-JP" dirty="0"/>
          </a:p>
          <a:p>
            <a:endParaRPr kumimoji="1" lang="en-US" altLang="ja-JP" dirty="0"/>
          </a:p>
          <a:p>
            <a:r>
              <a:rPr kumimoji="1" lang="ja-JP" altLang="en-US" dirty="0"/>
              <a:t>実際のコンパイル作業に関しては？</a:t>
            </a:r>
            <a:endParaRPr kumimoji="1" lang="en-US" altLang="ja-JP" dirty="0"/>
          </a:p>
          <a:p>
            <a:r>
              <a:rPr kumimoji="1" lang="ja-JP" altLang="en-US" dirty="0"/>
              <a:t>＞検索すると</a:t>
            </a:r>
            <a:r>
              <a:rPr kumimoji="1" lang="en-US" altLang="ja-JP" dirty="0" err="1"/>
              <a:t>Qiita</a:t>
            </a:r>
            <a:r>
              <a:rPr kumimoji="1" lang="ja-JP" altLang="en-US" dirty="0"/>
              <a:t>に上げられている</a:t>
            </a:r>
            <a:endParaRPr kumimoji="1" lang="en-US" altLang="ja-JP" dirty="0"/>
          </a:p>
          <a:p>
            <a:r>
              <a:rPr kumimoji="1" lang="ja-JP" altLang="en-US" dirty="0"/>
              <a:t>＞啓徳さんがハッシュタグ</a:t>
            </a:r>
            <a:r>
              <a:rPr kumimoji="1" lang="en-US" altLang="ja-JP" dirty="0"/>
              <a:t>Simutrans_64bit</a:t>
            </a:r>
            <a:r>
              <a:rPr kumimoji="1" lang="ja-JP" altLang="en-US" dirty="0"/>
              <a:t>であげている</a:t>
            </a:r>
            <a:endParaRPr kumimoji="1" lang="en-US" altLang="ja-JP" dirty="0"/>
          </a:p>
          <a:p>
            <a:r>
              <a:rPr kumimoji="1" lang="ja-JP" altLang="en-US" dirty="0"/>
              <a:t>＞</a:t>
            </a:r>
            <a:r>
              <a:rPr kumimoji="1" lang="en-US" altLang="ja-JP" dirty="0"/>
              <a:t>WSL</a:t>
            </a:r>
            <a:r>
              <a:rPr kumimoji="1" lang="ja-JP" altLang="en-US" dirty="0"/>
              <a:t>導入作業説明もかなり時間取る</a:t>
            </a:r>
            <a:endParaRPr kumimoji="1" lang="en-US" altLang="ja-JP" dirty="0"/>
          </a:p>
          <a:p>
            <a:r>
              <a:rPr kumimoji="1" lang="ja-JP" altLang="en-US" dirty="0"/>
              <a:t>なので省略</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の画面はない。黒い画面と仲良くなる会</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あと、この先も文字が多いのはご了承願いたい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また、この先発表されるとの話もある</a:t>
            </a:r>
            <a:r>
              <a:rPr kumimoji="1" lang="en-US" altLang="ja-JP" dirty="0"/>
              <a:t>WSL2</a:t>
            </a:r>
            <a:r>
              <a:rPr kumimoji="1" lang="ja-JP" altLang="en-US" dirty="0"/>
              <a:t>でも同じく出来るかは不明だが、基本</a:t>
            </a:r>
            <a:r>
              <a:rPr kumimoji="1" lang="en-US" altLang="ja-JP" dirty="0"/>
              <a:t>Ubuntu</a:t>
            </a:r>
            <a:r>
              <a:rPr kumimoji="1" lang="ja-JP" altLang="en-US"/>
              <a:t>での作業と同じ為大丈夫かと</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a:t>
            </a:r>
            <a:endParaRPr kumimoji="1" lang="en-US" altLang="ja-JP" dirty="0"/>
          </a:p>
          <a:p>
            <a:endParaRPr kumimoji="1" lang="en-US" altLang="ja-JP" dirty="0"/>
          </a:p>
          <a:p>
            <a:r>
              <a:rPr kumimoji="1" lang="ja-JP" altLang="en-US" dirty="0"/>
              <a:t>管理者権限アカウントでログインし、スタートメニュー（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a:t>
            </a:r>
            <a:endParaRPr kumimoji="1" lang="en-US" altLang="ja-JP" dirty="0"/>
          </a:p>
          <a:p>
            <a:r>
              <a:rPr kumimoji="1" lang="ja-JP" altLang="en-US" dirty="0"/>
              <a:t>アプリと機能画面の右側、プログラムと機能を選ぶ</a:t>
            </a:r>
            <a:endParaRPr kumimoji="1" lang="en-US" altLang="ja-JP" dirty="0"/>
          </a:p>
          <a:p>
            <a:endParaRPr lang="en-US" altLang="ja-JP" dirty="0"/>
          </a:p>
          <a:p>
            <a:r>
              <a:rPr lang="ja-JP" altLang="en-US" dirty="0"/>
              <a:t>管理者権限アカウント：設定からアカウントへ行くと最初に表示されるページで確認できる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の機能の有効化または無効化をクリック</a:t>
            </a:r>
            <a:endParaRPr kumimoji="1" lang="en-US" altLang="ja-JP" dirty="0"/>
          </a:p>
          <a:p>
            <a:r>
              <a:rPr kumimoji="1" lang="ja-JP" altLang="en-US" dirty="0"/>
              <a:t>機能有効化画面が出たら</a:t>
            </a:r>
            <a:r>
              <a:rPr kumimoji="1" lang="en-US" altLang="ja-JP" dirty="0"/>
              <a:t>Windows Subsystem for Linux</a:t>
            </a:r>
            <a:r>
              <a:rPr kumimoji="1" lang="ja-JP" altLang="en-US" dirty="0"/>
              <a:t>にレ点を入れて</a:t>
            </a:r>
            <a:r>
              <a:rPr kumimoji="1" lang="en-US" altLang="ja-JP" dirty="0"/>
              <a:t>OK</a:t>
            </a:r>
          </a:p>
          <a:p>
            <a:r>
              <a:rPr kumimoji="1" lang="ja-JP" altLang="en-US" dirty="0"/>
              <a:t>変更を待つ</a:t>
            </a:r>
            <a:endParaRPr kumimoji="1" lang="en-US" altLang="ja-JP" dirty="0"/>
          </a:p>
          <a:p>
            <a:r>
              <a:rPr kumimoji="1" lang="ja-JP" altLang="en-US" dirty="0"/>
              <a:t>変更終了したら再起動</a:t>
            </a:r>
            <a:endParaRPr kumimoji="1" lang="en-US" altLang="ja-JP" dirty="0"/>
          </a:p>
          <a:p>
            <a:r>
              <a:rPr kumimoji="1" lang="ja-JP" altLang="en-US" dirty="0"/>
              <a:t>もし作業中のファイルがあったら保存して閉じてから再起動</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いよいよ本体のインストール</a:t>
            </a:r>
            <a:endParaRPr kumimoji="1" lang="en-US" altLang="ja-JP" dirty="0"/>
          </a:p>
          <a:p>
            <a:r>
              <a:rPr kumimoji="1" lang="ja-JP" altLang="en-US" dirty="0"/>
              <a:t>ストアを開いて検索窓を呼び出して</a:t>
            </a:r>
            <a:r>
              <a:rPr kumimoji="1" lang="en-US" altLang="ja-JP" dirty="0" err="1"/>
              <a:t>linux</a:t>
            </a:r>
            <a:r>
              <a:rPr kumimoji="1" lang="ja-JP" altLang="en-US" dirty="0"/>
              <a:t>と打ち込む</a:t>
            </a:r>
            <a:endParaRPr kumimoji="1" lang="en-US" altLang="ja-JP" dirty="0"/>
          </a:p>
          <a:p>
            <a:r>
              <a:rPr kumimoji="1" lang="ja-JP" altLang="en-US" dirty="0"/>
              <a:t>大文字小文字は問わない</a:t>
            </a:r>
            <a:endParaRPr kumimoji="1" lang="en-US" altLang="ja-JP" dirty="0"/>
          </a:p>
          <a:p>
            <a:r>
              <a:rPr kumimoji="1" lang="ja-JP" altLang="en-US" dirty="0"/>
              <a:t>候補が表示されるので</a:t>
            </a:r>
            <a:r>
              <a:rPr kumimoji="1" lang="en-US" altLang="ja-JP" dirty="0"/>
              <a:t>Win</a:t>
            </a:r>
            <a:r>
              <a:rPr kumimoji="1" lang="ja-JP" altLang="en-US" dirty="0"/>
              <a:t>で</a:t>
            </a:r>
            <a:r>
              <a:rPr kumimoji="1" lang="en-US" altLang="ja-JP" dirty="0"/>
              <a:t>Linux</a:t>
            </a:r>
            <a:r>
              <a:rPr kumimoji="1" lang="ja-JP" altLang="en-US" dirty="0"/>
              <a:t>を実行するをクリック</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を選び詳細画面で入手を押す</a:t>
            </a:r>
            <a:endParaRPr kumimoji="1" lang="en-US" altLang="ja-JP" dirty="0"/>
          </a:p>
          <a:p>
            <a:r>
              <a:rPr kumimoji="1" lang="ja-JP" altLang="en-US" dirty="0"/>
              <a:t>自力で出来る方、他を使い慣れている方は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p>
          <a:p>
            <a:r>
              <a:rPr kumimoji="1" lang="ja-JP" altLang="en-US" dirty="0"/>
              <a:t>入手を押すとインストールが始まるので終わるのを待つ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a:t>
            </a:r>
            <a:endParaRPr kumimoji="1" lang="en-US" altLang="ja-JP" dirty="0"/>
          </a:p>
          <a:p>
            <a:r>
              <a:rPr kumimoji="1" lang="ja-JP" altLang="en-US" dirty="0"/>
              <a:t>初回はファイル展開あるため、またしばらく待つ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しばらく待つと、ユーザ名が求められるため入力し、エンター</a:t>
            </a:r>
            <a:endParaRPr kumimoji="1" lang="en-US" altLang="ja-JP" dirty="0"/>
          </a:p>
          <a:p>
            <a:r>
              <a:rPr lang="en-US" altLang="ja-JP" dirty="0"/>
              <a:t>Windows</a:t>
            </a:r>
            <a:r>
              <a:rPr lang="ja-JP" altLang="en-US" dirty="0"/>
              <a:t>のアカウントとは別の名前で問題無い</a:t>
            </a:r>
            <a:endParaRPr lang="en-US" altLang="ja-JP" dirty="0"/>
          </a:p>
          <a:p>
            <a:r>
              <a:rPr kumimoji="1" lang="ja-JP" altLang="en-US" dirty="0"/>
              <a:t>ユーザ名入力後パスワードを求められる</a:t>
            </a:r>
            <a:endParaRPr kumimoji="1" lang="en-US" altLang="ja-JP" dirty="0"/>
          </a:p>
          <a:p>
            <a:r>
              <a:rPr kumimoji="1" lang="ja-JP" altLang="en-US" dirty="0"/>
              <a:t>考えたパスワードを入力し、エンター</a:t>
            </a:r>
            <a:endParaRPr kumimoji="1" lang="en-US" altLang="ja-JP" dirty="0"/>
          </a:p>
          <a:p>
            <a:r>
              <a:rPr kumimoji="1" lang="ja-JP" altLang="en-US" dirty="0"/>
              <a:t>注意事項：パスワードはアスタリスクすら表示されない</a:t>
            </a:r>
            <a:endParaRPr kumimoji="1" lang="en-US" altLang="ja-JP" dirty="0"/>
          </a:p>
          <a:p>
            <a:r>
              <a:rPr kumimoji="1" lang="ja-JP" altLang="en-US" dirty="0"/>
              <a:t>パスワードは</a:t>
            </a:r>
            <a:r>
              <a:rPr kumimoji="1" lang="en-US" altLang="ja-JP" dirty="0"/>
              <a:t>2</a:t>
            </a:r>
            <a:r>
              <a:rPr kumimoji="1" lang="ja-JP" altLang="en-US" dirty="0"/>
              <a:t>回打ち込む</a:t>
            </a:r>
            <a:endParaRPr kumimoji="1" lang="en-US" altLang="ja-JP" dirty="0"/>
          </a:p>
          <a:p>
            <a:r>
              <a:rPr kumimoji="1" lang="ja-JP" altLang="en-US" dirty="0"/>
              <a:t>問題無ければドルマーク（コマンド待機状態）がでます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2019/7/19</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2019/7/19</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971039"/>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日本語化については省略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F0A7EAFE-D525-4A7C-8E5E-3D59D29658E4}"/>
              </a:ext>
            </a:extLst>
          </p:cNvPr>
          <p:cNvSpPr txBox="1">
            <a:spLocks/>
          </p:cNvSpPr>
          <p:nvPr/>
        </p:nvSpPr>
        <p:spPr bwMode="auto">
          <a:xfrm>
            <a:off x="609600" y="2092959"/>
            <a:ext cx="10972800" cy="186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update</a:t>
            </a:r>
            <a:r>
              <a:rPr lang="ja-JP" altLang="en-US" kern="0" dirty="0">
                <a:latin typeface="TakaoExゴシック" panose="020B0500000000000000" pitchFamily="50" charset="-128"/>
                <a:ea typeface="TakaoExゴシック" panose="020B0500000000000000" pitchFamily="50" charset="-128"/>
              </a:rPr>
              <a:t>で最新情報取得、</a:t>
            </a:r>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upgrade</a:t>
            </a:r>
            <a:r>
              <a:rPr lang="ja-JP" altLang="en-US" kern="0" dirty="0">
                <a:latin typeface="TakaoExゴシック" panose="020B0500000000000000" pitchFamily="50" charset="-128"/>
                <a:ea typeface="TakaoExゴシック" panose="020B0500000000000000" pitchFamily="50" charset="-128"/>
              </a:rPr>
              <a:t>で更新の２段階で行う</a:t>
            </a:r>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9" grpId="0" animBg="1"/>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共に、パッケージ導入ではクロスコンパイルが</a:t>
            </a:r>
            <a:br>
              <a:rPr lang="en-US" altLang="ja-JP" dirty="0"/>
            </a:br>
            <a:r>
              <a:rPr lang="ja-JP" altLang="en-US" dirty="0"/>
              <a:t>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a:t>
            </a:r>
            <a:br>
              <a:rPr lang="en-US" altLang="ja-JP" dirty="0"/>
            </a:br>
            <a:r>
              <a:rPr lang="ja-JP" altLang="en-US" dirty="0"/>
              <a:t>そこで作業も可能</a:t>
            </a:r>
            <a:endParaRPr lang="en-US" altLang="ja-JP" dirty="0"/>
          </a:p>
          <a:p>
            <a:endParaRPr lang="ja-JP" altLang="en-US" dirty="0"/>
          </a:p>
        </p:txBody>
      </p:sp>
      <p:sp>
        <p:nvSpPr>
          <p:cNvPr id="4" name="テキスト ボックス 3">
            <a:extLst>
              <a:ext uri="{FF2B5EF4-FFF2-40B4-BE49-F238E27FC236}">
                <a16:creationId xmlns:a16="http://schemas.microsoft.com/office/drawing/2014/main" id="{4D191B07-9531-4864-AF8C-6A27FEC4F80E}"/>
              </a:ext>
            </a:extLst>
          </p:cNvPr>
          <p:cNvSpPr txBox="1"/>
          <p:nvPr/>
        </p:nvSpPr>
        <p:spPr>
          <a:xfrm>
            <a:off x="609600" y="1828800"/>
            <a:ext cx="10972800" cy="4571999"/>
          </a:xfrm>
          <a:prstGeom prst="rect">
            <a:avLst/>
          </a:prstGeom>
          <a:solidFill>
            <a:schemeClr val="bg1"/>
          </a:solidFill>
          <a:ln w="19050">
            <a:solidFill>
              <a:schemeClr val="accent1"/>
            </a:solidFill>
          </a:ln>
        </p:spPr>
        <p:txBody>
          <a:bodyPr wrap="square" rtlCol="0" anchor="ctr">
            <a:noAutofit/>
          </a:bodyPr>
          <a:lstStyle/>
          <a:p>
            <a:r>
              <a:rPr lang="en-US" altLang="ja-JP" sz="3600" b="1" dirty="0">
                <a:latin typeface="Takaoゴシック" panose="020B0509000000000000" pitchFamily="49" charset="-128"/>
                <a:ea typeface="Takaoゴシック" panose="020B0509000000000000" pitchFamily="49" charset="-128"/>
              </a:rPr>
              <a:t>	</a:t>
            </a:r>
            <a:r>
              <a:rPr lang="ja-JP" altLang="en-US" sz="3600" b="1" dirty="0">
                <a:latin typeface="Takaoゴシック" panose="020B0509000000000000" pitchFamily="49" charset="-128"/>
                <a:ea typeface="Takaoゴシック" panose="020B0509000000000000" pitchFamily="49" charset="-128"/>
              </a:rPr>
              <a:t>これから先のスライドで出る記号</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⏎：改行・エンター</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␣：半角スペース</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これら無い場合は続けて記述</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ex) </a:t>
            </a:r>
            <a:r>
              <a:rPr lang="en-US" altLang="ja-JP" sz="3600" b="1" dirty="0" err="1">
                <a:latin typeface="Takaoゴシック" panose="020B0509000000000000" pitchFamily="49" charset="-128"/>
                <a:ea typeface="Takaoゴシック" panose="020B0509000000000000" pitchFamily="49" charset="-128"/>
              </a:rPr>
              <a:t>sudo␣apt␣update</a:t>
            </a:r>
            <a:r>
              <a:rPr lang="ja-JP" altLang="en-US" sz="3600" b="1" dirty="0">
                <a:latin typeface="Takaoゴシック" panose="020B0509000000000000" pitchFamily="49" charset="-128"/>
                <a:ea typeface="Takaoゴシック" panose="020B0509000000000000" pitchFamily="49" charset="-128"/>
              </a:rPr>
              <a:t>⏎</a:t>
            </a:r>
            <a:endParaRPr kumimoji="1" lang="ja-JP" altLang="en-US" sz="3600" b="1" dirty="0">
              <a:latin typeface="Takaoゴシック" panose="020B0509000000000000" pitchFamily="49" charset="-128"/>
              <a:ea typeface="Takaoゴシック" panose="020B0509000000000000" pitchFamily="49" charset="-128"/>
            </a:endParaRPr>
          </a:p>
        </p:txBody>
      </p:sp>
    </p:spTree>
    <p:extLst>
      <p:ext uri="{BB962C8B-B14F-4D97-AF65-F5344CB8AC3E}">
        <p14:creationId xmlns:p14="http://schemas.microsoft.com/office/powerpoint/2010/main" val="34803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a:t>
            </a:r>
            <a:r>
              <a:rPr lang="ja-JP" altLang="en-US" dirty="0">
                <a:ea typeface="Takaoゴシック" panose="020B0509000000000000" pitchFamily="49" charset="-128"/>
              </a:rPr>
              <a:t>＼</a:t>
            </a:r>
            <a:r>
              <a:rPr lang="ja-JP" altLang="en-US" dirty="0"/>
              <a:t>” （フォント等により円 “ </a:t>
            </a:r>
            <a:r>
              <a:rPr lang="en-US" altLang="ja-JP" dirty="0"/>
              <a:t>\ </a:t>
            </a:r>
            <a:r>
              <a:rPr lang="ja-JP" altLang="en-US" dirty="0"/>
              <a:t>”で表示される）を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err="1"/>
              <a:t>Mingw</a:t>
            </a:r>
            <a:r>
              <a:rPr lang="ja-JP" altLang="en-US" dirty="0"/>
              <a:t>の</a:t>
            </a:r>
            <a:r>
              <a:rPr lang="en-US" altLang="ja-JP" dirty="0"/>
              <a:t>include</a:t>
            </a:r>
            <a:r>
              <a:rPr lang="ja-JP" altLang="en-US" dirty="0"/>
              <a:t>フォルダへ</a:t>
            </a:r>
            <a:r>
              <a:rPr lang="en-US" altLang="ja-JP" dirty="0" err="1"/>
              <a:t>bzlib.h</a:t>
            </a:r>
            <a:r>
              <a:rPr lang="ja-JP" altLang="en-US" dirty="0"/>
              <a:t>ファイルを、</a:t>
            </a:r>
            <a:r>
              <a:rPr lang="en-US" altLang="ja-JP" dirty="0"/>
              <a:t>lib</a:t>
            </a:r>
            <a:r>
              <a:rPr lang="ja-JP" altLang="en-US" dirty="0"/>
              <a:t>フォルダに</a:t>
            </a:r>
            <a:r>
              <a:rPr lang="en-US" altLang="ja-JP" dirty="0"/>
              <a:t>make</a:t>
            </a:r>
            <a:r>
              <a:rPr lang="ja-JP" altLang="en-US" dirty="0"/>
              <a:t>で作成した</a:t>
            </a:r>
            <a:r>
              <a:rPr lang="en-US" altLang="ja-JP" dirty="0"/>
              <a:t>libbz2.a</a:t>
            </a:r>
            <a:r>
              <a:rPr lang="ja-JP" altLang="en-US" dirty="0"/>
              <a:t>ファイルをコピー</a:t>
            </a:r>
          </a:p>
        </p:txBody>
      </p:sp>
      <p:pic>
        <p:nvPicPr>
          <p:cNvPr id="4" name="図 3">
            <a:extLst>
              <a:ext uri="{FF2B5EF4-FFF2-40B4-BE49-F238E27FC236}">
                <a16:creationId xmlns:a16="http://schemas.microsoft.com/office/drawing/2014/main" id="{AB9EEDBD-DCC6-4E61-94D4-AB8217F6A3F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3462" t="23248" r="40698" b="54188"/>
          <a:stretch/>
        </p:blipFill>
        <p:spPr>
          <a:xfrm>
            <a:off x="2488419" y="4027516"/>
            <a:ext cx="2825261" cy="2263869"/>
          </a:xfrm>
          <a:prstGeom prst="rect">
            <a:avLst/>
          </a:prstGeom>
        </p:spPr>
      </p:pic>
      <p:pic>
        <p:nvPicPr>
          <p:cNvPr id="7" name="図 6">
            <a:extLst>
              <a:ext uri="{FF2B5EF4-FFF2-40B4-BE49-F238E27FC236}">
                <a16:creationId xmlns:a16="http://schemas.microsoft.com/office/drawing/2014/main" id="{BE8EC03C-2669-4171-8E15-C4CB25A9BE2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43466" t="22841" r="40757" b="54643"/>
          <a:stretch/>
        </p:blipFill>
        <p:spPr>
          <a:xfrm>
            <a:off x="5953762" y="4027516"/>
            <a:ext cx="2825261" cy="2267856"/>
          </a:xfrm>
          <a:prstGeom prst="rect">
            <a:avLst/>
          </a:prstGeom>
        </p:spPr>
      </p:pic>
      <p:sp>
        <p:nvSpPr>
          <p:cNvPr id="5" name="矢印: 右 4">
            <a:extLst>
              <a:ext uri="{FF2B5EF4-FFF2-40B4-BE49-F238E27FC236}">
                <a16:creationId xmlns:a16="http://schemas.microsoft.com/office/drawing/2014/main" id="{1F98F729-F6FC-48F1-B775-319085B61115}"/>
              </a:ext>
            </a:extLst>
          </p:cNvPr>
          <p:cNvSpPr/>
          <p:nvPr/>
        </p:nvSpPr>
        <p:spPr>
          <a:xfrm>
            <a:off x="4988168" y="5542280"/>
            <a:ext cx="1230533" cy="44704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F969448-4AFF-4A64-B98A-4548611E64DF}"/>
              </a:ext>
            </a:extLst>
          </p:cNvPr>
          <p:cNvSpPr/>
          <p:nvPr/>
        </p:nvSpPr>
        <p:spPr>
          <a:xfrm>
            <a:off x="3393440" y="543560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E65105C-5F87-4A7F-9F0A-DF4CD1561D4A}"/>
              </a:ext>
            </a:extLst>
          </p:cNvPr>
          <p:cNvSpPr/>
          <p:nvPr/>
        </p:nvSpPr>
        <p:spPr>
          <a:xfrm>
            <a:off x="6909189" y="547624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44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2500"/>
                            </p:stCondLst>
                            <p:childTnLst>
                              <p:par>
                                <p:cTn id="28" presetID="21"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 grpId="0" animBg="1"/>
      <p:bldP spid="5" grpId="1" animBg="1"/>
      <p:bldP spid="8" grpId="0" animBg="1"/>
      <p:bldP spid="8" grpId="1" animBg="1"/>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版時代のような、導入のためにコマンド打つ必要も無い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2311701"/>
          </a:xfrm>
        </p:spPr>
        <p:txBody>
          <a:bodyPr/>
          <a:lstStyle/>
          <a:p>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1"/>
            <a:r>
              <a:rPr lang="en-US" altLang="ja-JP" dirty="0"/>
              <a:t>Windows</a:t>
            </a:r>
            <a:r>
              <a:rPr lang="ja-JP" altLang="en-US" dirty="0"/>
              <a:t>側ファイルを問題無く編集・作成できる</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p:txBody>
      </p:sp>
      <p:sp>
        <p:nvSpPr>
          <p:cNvPr id="3" name="テキスト ボックス 2">
            <a:extLst>
              <a:ext uri="{FF2B5EF4-FFF2-40B4-BE49-F238E27FC236}">
                <a16:creationId xmlns:a16="http://schemas.microsoft.com/office/drawing/2014/main" id="{3BCB2014-17F5-4F9D-86BB-5EECEAC3CCE3}"/>
              </a:ext>
            </a:extLst>
          </p:cNvPr>
          <p:cNvSpPr txBox="1"/>
          <p:nvPr/>
        </p:nvSpPr>
        <p:spPr>
          <a:xfrm>
            <a:off x="609600" y="5131221"/>
            <a:ext cx="10972800" cy="646331"/>
          </a:xfrm>
          <a:prstGeom prst="rect">
            <a:avLst/>
          </a:prstGeom>
          <a:noFill/>
        </p:spPr>
        <p:txBody>
          <a:bodyPr wrap="square" rtlCol="0" anchor="ctr">
            <a:spAutoFit/>
          </a:bodyPr>
          <a:lstStyle/>
          <a:p>
            <a:pPr algn="ctr"/>
            <a:r>
              <a:rPr lang="ja-JP" altLang="en-US" sz="3600" b="1" dirty="0">
                <a:solidFill>
                  <a:schemeClr val="bg2">
                    <a:lumMod val="60000"/>
                    <a:lumOff val="40000"/>
                  </a:schemeClr>
                </a:solidFill>
                <a:latin typeface="Takao明朝" panose="02020409000000000000" pitchFamily="17" charset="-128"/>
                <a:ea typeface="Takao明朝" panose="02020409000000000000" pitchFamily="17" charset="-128"/>
              </a:rPr>
              <a:t>お手元に開発環境用意してみませんか？</a:t>
            </a:r>
          </a:p>
        </p:txBody>
      </p:sp>
    </p:spTree>
    <p:extLst>
      <p:ext uri="{BB962C8B-B14F-4D97-AF65-F5344CB8AC3E}">
        <p14:creationId xmlns:p14="http://schemas.microsoft.com/office/powerpoint/2010/main" val="185143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そこから先は先人の情報を見て頂ければ</a:t>
            </a: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1371600"/>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0AA3AF6B-D38C-4FCD-AFCC-F9DEACA55207}"/>
              </a:ext>
            </a:extLst>
          </p:cNvPr>
          <p:cNvSpPr txBox="1">
            <a:spLocks/>
          </p:cNvSpPr>
          <p:nvPr/>
        </p:nvSpPr>
        <p:spPr bwMode="auto">
          <a:xfrm>
            <a:off x="1723746" y="3159929"/>
            <a:ext cx="9858653" cy="68040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1. </a:t>
            </a:r>
            <a:r>
              <a:rPr lang="ja-JP" altLang="en-US" kern="0" dirty="0">
                <a:latin typeface="TakaoExゴシック" panose="020B0500000000000000" pitchFamily="50" charset="-128"/>
                <a:ea typeface="TakaoExゴシック" panose="020B0500000000000000" pitchFamily="50" charset="-128"/>
              </a:rPr>
              <a:t>スタートで右クリック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2" name="コンテンツ プレースホルダー 2">
            <a:extLst>
              <a:ext uri="{FF2B5EF4-FFF2-40B4-BE49-F238E27FC236}">
                <a16:creationId xmlns:a16="http://schemas.microsoft.com/office/drawing/2014/main" id="{985BCDF2-EB8C-4ADA-9120-F135D6902ACC}"/>
              </a:ext>
            </a:extLst>
          </p:cNvPr>
          <p:cNvSpPr txBox="1">
            <a:spLocks/>
          </p:cNvSpPr>
          <p:nvPr/>
        </p:nvSpPr>
        <p:spPr bwMode="auto">
          <a:xfrm>
            <a:off x="1723745" y="3672032"/>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2. </a:t>
            </a:r>
            <a:r>
              <a:rPr lang="ja-JP" altLang="en-US" kern="0" dirty="0">
                <a:latin typeface="TakaoExゴシック" panose="020B0500000000000000" pitchFamily="50" charset="-128"/>
                <a:ea typeface="TakaoExゴシック" panose="020B0500000000000000" pitchFamily="50" charset="-128"/>
              </a:rPr>
              <a:t>右クリックメニューより「アプリと機能</a:t>
            </a:r>
            <a:r>
              <a:rPr lang="en-US" altLang="ja-JP" kern="0" dirty="0">
                <a:latin typeface="TakaoExゴシック" panose="020B0500000000000000" pitchFamily="50" charset="-128"/>
                <a:ea typeface="TakaoExゴシック" panose="020B0500000000000000" pitchFamily="50" charset="-128"/>
              </a:rPr>
              <a:t>(F)</a:t>
            </a:r>
            <a:r>
              <a:rPr lang="ja-JP" altLang="en-US" kern="0" dirty="0">
                <a:latin typeface="TakaoExゴシック" panose="020B0500000000000000" pitchFamily="50" charset="-128"/>
                <a:ea typeface="TakaoExゴシック" panose="020B0500000000000000" pitchFamily="50" charset="-128"/>
              </a:rPr>
              <a:t>」を</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3" name="コンテンツ プレースホルダー 2">
            <a:extLst>
              <a:ext uri="{FF2B5EF4-FFF2-40B4-BE49-F238E27FC236}">
                <a16:creationId xmlns:a16="http://schemas.microsoft.com/office/drawing/2014/main" id="{519913EE-AF1D-45C9-8534-0AD04BEAD441}"/>
              </a:ext>
            </a:extLst>
          </p:cNvPr>
          <p:cNvSpPr txBox="1">
            <a:spLocks/>
          </p:cNvSpPr>
          <p:nvPr/>
        </p:nvSpPr>
        <p:spPr bwMode="auto">
          <a:xfrm>
            <a:off x="1723745" y="3258035"/>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3. </a:t>
            </a:r>
            <a:r>
              <a:rPr lang="ja-JP" altLang="en-US" kern="0" dirty="0">
                <a:latin typeface="TakaoExゴシック" panose="020B0500000000000000" pitchFamily="50" charset="-128"/>
                <a:ea typeface="TakaoExゴシック" panose="020B0500000000000000" pitchFamily="50" charset="-128"/>
              </a:rPr>
              <a:t>「アプリと機能」画面より、</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「プログラムと機能」をクリック</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1000"/>
                            </p:stCondLst>
                            <p:childTnLst>
                              <p:par>
                                <p:cTn id="40" presetID="21" presetClass="entr" presetSubtype="1"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heel(1)">
                                      <p:cBhvr>
                                        <p:cTn id="4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uiExpand="1" build="p"/>
      <p:bldP spid="10" grpId="1" build="allAtOnce"/>
      <p:bldP spid="12" grpId="0" uiExpand="1" build="p"/>
      <p:bldP spid="12" grpId="1" uiExpand="1" build="allAtOnce"/>
      <p:bldP spid="1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0" y="1626091"/>
            <a:ext cx="4622800" cy="2110587"/>
          </a:xfrm>
          <a:solidFill>
            <a:srgbClr val="FFFFFF">
              <a:alpha val="69804"/>
            </a:srgbClr>
          </a:solidFill>
        </p:spPr>
        <p:txBody>
          <a:bodyPr>
            <a:noAutofit/>
          </a:bodyPr>
          <a:lstStyle/>
          <a:p>
            <a:r>
              <a:rPr kumimoji="1" lang="ja-JP" altLang="en-US" dirty="0">
                <a:latin typeface="TakaoExゴシック" panose="020B0500000000000000" pitchFamily="50" charset="-128"/>
                <a:ea typeface="TakaoExゴシック" panose="020B0500000000000000" pitchFamily="50" charset="-128"/>
              </a:rPr>
              <a:t>プログラムと機能</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の機能の有効化または無効化」クリック</a:t>
            </a:r>
          </a:p>
        </p:txBody>
      </p:sp>
      <p:sp>
        <p:nvSpPr>
          <p:cNvPr id="13" name="コンテンツ プレースホルダー 2">
            <a:extLst>
              <a:ext uri="{FF2B5EF4-FFF2-40B4-BE49-F238E27FC236}">
                <a16:creationId xmlns:a16="http://schemas.microsoft.com/office/drawing/2014/main" id="{14DCB8C8-5325-499F-AD0F-08C2A0DE6618}"/>
              </a:ext>
            </a:extLst>
          </p:cNvPr>
          <p:cNvSpPr txBox="1">
            <a:spLocks/>
          </p:cNvSpPr>
          <p:nvPr/>
        </p:nvSpPr>
        <p:spPr bwMode="auto">
          <a:xfrm>
            <a:off x="4732113" y="409703"/>
            <a:ext cx="5917206" cy="1675070"/>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a:t>
            </a:r>
            <a:r>
              <a:rPr lang="en-US" altLang="ja-JP" kern="0" dirty="0">
                <a:latin typeface="TakaoExゴシック" panose="020B0500000000000000" pitchFamily="50" charset="-128"/>
                <a:ea typeface="TakaoExゴシック" panose="020B0500000000000000" pitchFamily="50" charset="-128"/>
              </a:rPr>
              <a:t>Windows Subsystem for Linux</a:t>
            </a:r>
            <a:r>
              <a:rPr lang="ja-JP" altLang="en-US" kern="0" dirty="0">
                <a:latin typeface="TakaoExゴシック" panose="020B0500000000000000" pitchFamily="50" charset="-128"/>
                <a:ea typeface="TakaoExゴシック" panose="020B0500000000000000" pitchFamily="50" charset="-128"/>
              </a:rPr>
              <a:t>」のチェックボックスにレ点して</a:t>
            </a:r>
            <a:r>
              <a:rPr lang="en-US" altLang="ja-JP" kern="0" dirty="0">
                <a:latin typeface="TakaoExゴシック" panose="020B0500000000000000" pitchFamily="50" charset="-128"/>
                <a:ea typeface="TakaoExゴシック" panose="020B0500000000000000" pitchFamily="50" charset="-128"/>
              </a:rPr>
              <a:t>OK</a:t>
            </a:r>
            <a:r>
              <a:rPr lang="ja-JP" altLang="en-US" kern="0" dirty="0">
                <a:latin typeface="TakaoExゴシック" panose="020B0500000000000000" pitchFamily="50" charset="-128"/>
                <a:ea typeface="TakaoExゴシック" panose="020B0500000000000000" pitchFamily="50" charset="-128"/>
              </a:rPr>
              <a:t>クリック</a:t>
            </a:r>
          </a:p>
        </p:txBody>
      </p:sp>
      <p:sp>
        <p:nvSpPr>
          <p:cNvPr id="14" name="コンテンツ プレースホルダー 2">
            <a:extLst>
              <a:ext uri="{FF2B5EF4-FFF2-40B4-BE49-F238E27FC236}">
                <a16:creationId xmlns:a16="http://schemas.microsoft.com/office/drawing/2014/main" id="{5EDBC162-59E2-4E98-9981-E56FDA359FDA}"/>
              </a:ext>
            </a:extLst>
          </p:cNvPr>
          <p:cNvSpPr txBox="1">
            <a:spLocks/>
          </p:cNvSpPr>
          <p:nvPr/>
        </p:nvSpPr>
        <p:spPr bwMode="auto">
          <a:xfrm>
            <a:off x="727434" y="4241141"/>
            <a:ext cx="5101544" cy="718519"/>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変更完了後、再起動する</a:t>
            </a:r>
          </a:p>
        </p:txBody>
      </p: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1000"/>
                            </p:stCondLst>
                            <p:childTnLst>
                              <p:par>
                                <p:cTn id="48" presetID="21"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heel(1)">
                                      <p:cBhvr>
                                        <p:cTn id="5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3" grpId="0" animBg="1"/>
      <p:bldP spid="3"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000"/>
                            </p:stCondLst>
                            <p:childTnLst>
                              <p:par>
                                <p:cTn id="31" presetID="21"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709414"/>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p:txBody>
      </p:sp>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a:effectLst>
            <a:outerShdw blurRad="50800" dist="38100" dir="13500000" sx="105000" sy="105000" algn="br" rotWithShape="0">
              <a:prstClr val="black">
                <a:alpha val="75000"/>
              </a:prstClr>
            </a:outerShdw>
          </a:effectLst>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BA35816B-F100-4AAD-AE80-A169C9D1F7AE}"/>
              </a:ext>
            </a:extLst>
          </p:cNvPr>
          <p:cNvSpPr txBox="1">
            <a:spLocks/>
          </p:cNvSpPr>
          <p:nvPr/>
        </p:nvSpPr>
        <p:spPr bwMode="auto">
          <a:xfrm>
            <a:off x="5052333" y="6187936"/>
            <a:ext cx="7140445" cy="709414"/>
          </a:xfrm>
          <a:prstGeom prst="rect">
            <a:avLst/>
          </a:prstGeom>
          <a:solidFill>
            <a:srgbClr val="FFFFFF">
              <a:alpha val="69804"/>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そのあとはインストール終了を待つ</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animBg="1"/>
      <p:bldP spid="9" grpId="0" animBg="1"/>
      <p:bldP spid="1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371600"/>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4540</TotalTime>
  <Words>2168</Words>
  <Application>Microsoft Office PowerPoint</Application>
  <PresentationFormat>ワイド画面</PresentationFormat>
  <Paragraphs>272</Paragraphs>
  <Slides>20</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20</vt:i4>
      </vt:variant>
    </vt:vector>
  </HeadingPairs>
  <TitlesOfParts>
    <vt:vector size="33" baseType="lpstr">
      <vt:lpstr>HGｺﾞｼｯｸE</vt:lpstr>
      <vt:lpstr>HG創英角ｺﾞｼｯｸUB</vt:lpstr>
      <vt:lpstr>TakaoExゴシック</vt:lpstr>
      <vt:lpstr>Takaoゴシック</vt:lpstr>
      <vt:lpstr>Takao明朝</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奥 康祐</cp:lastModifiedBy>
  <cp:revision>115</cp:revision>
  <dcterms:created xsi:type="dcterms:W3CDTF">2019-03-09T13:20:35Z</dcterms:created>
  <dcterms:modified xsi:type="dcterms:W3CDTF">2019-07-19T07:11:59Z</dcterms:modified>
</cp:coreProperties>
</file>