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72759" autoAdjust="0"/>
  </p:normalViewPr>
  <p:slideViewPr>
    <p:cSldViewPr snapToGrid="0">
      <p:cViewPr varScale="1">
        <p:scale>
          <a:sx n="55" d="100"/>
          <a:sy n="55" d="100"/>
        </p:scale>
        <p:origin x="684" y="72"/>
      </p:cViewPr>
      <p:guideLst/>
    </p:cSldViewPr>
  </p:slideViewPr>
  <p:outlineViewPr>
    <p:cViewPr>
      <p:scale>
        <a:sx n="33" d="100"/>
        <a:sy n="33" d="100"/>
      </p:scale>
      <p:origin x="0" y="-1027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のコンパイルをする方法について話します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OS</a:t>
            </a:r>
            <a:r>
              <a:rPr kumimoji="1" lang="ja-JP" altLang="en-US" dirty="0"/>
              <a:t>セットアップ後の作業は</a:t>
            </a:r>
            <a:r>
              <a:rPr kumimoji="1" lang="en-US" altLang="ja-JP" dirty="0"/>
              <a:t>OS</a:t>
            </a:r>
            <a:r>
              <a:rPr kumimoji="1" lang="ja-JP" altLang="en-US" dirty="0"/>
              <a:t>アップデートを行っておきましょう</a:t>
            </a:r>
            <a:endParaRPr kumimoji="1" lang="en-US" altLang="ja-JP" dirty="0"/>
          </a:p>
          <a:p>
            <a:r>
              <a:rPr kumimoji="1" lang="ja-JP" altLang="en-US" dirty="0"/>
              <a:t>日本語化に関しては省略しますので、各自で必要であれば調べて実行願います</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は管理者権限を要するため、</a:t>
            </a:r>
            <a:r>
              <a:rPr kumimoji="1" lang="en-US" altLang="ja-JP" dirty="0" err="1"/>
              <a:t>sudo</a:t>
            </a:r>
            <a:r>
              <a:rPr kumimoji="1" lang="ja-JP" altLang="en-US" dirty="0"/>
              <a:t>を頭に付ける必要があります</a:t>
            </a:r>
            <a:endParaRPr kumimoji="1" lang="en-US" altLang="ja-JP" dirty="0"/>
          </a:p>
          <a:p>
            <a:r>
              <a:rPr kumimoji="1" lang="en-US" altLang="ja-JP" dirty="0" err="1"/>
              <a:t>Sudo</a:t>
            </a:r>
            <a:r>
              <a:rPr kumimoji="1" lang="ja-JP" altLang="en-US" dirty="0"/>
              <a:t>を使った際に求められるパスワードはユーザのパスワードです</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アップデートも終わったところで必要なパッケージを入れるわけですが、既にネット上にあるクロスコンパイル方法で</a:t>
            </a:r>
            <a:endParaRPr kumimoji="1" lang="en-US" altLang="ja-JP" dirty="0"/>
          </a:p>
          <a:p>
            <a:r>
              <a:rPr kumimoji="1" lang="ja-JP" altLang="en-US" dirty="0"/>
              <a:t>用いられている</a:t>
            </a:r>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には有りません。</a:t>
            </a:r>
            <a:endParaRPr kumimoji="1" lang="en-US" altLang="ja-JP" dirty="0"/>
          </a:p>
          <a:p>
            <a:r>
              <a:rPr kumimoji="1" lang="ja-JP" altLang="en-US" dirty="0"/>
              <a:t>もう一度言います。有りません。</a:t>
            </a:r>
            <a:endParaRPr kumimoji="1" lang="en-US" altLang="ja-JP" dirty="0"/>
          </a:p>
          <a:p>
            <a:r>
              <a:rPr kumimoji="1" lang="ja-JP" altLang="en-US" dirty="0"/>
              <a:t>ですが、セットの中にある各パッケージは殆ど揃っているのでそのままインストールできます。</a:t>
            </a:r>
            <a:endParaRPr kumimoji="1" lang="en-US" altLang="ja-JP" dirty="0"/>
          </a:p>
          <a:p>
            <a:r>
              <a:rPr kumimoji="1" lang="ja-JP" altLang="en-US" dirty="0"/>
              <a:t>ですが、</a:t>
            </a:r>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はコードをいじってからでなければ上手くいかないのでこの</a:t>
            </a:r>
            <a:r>
              <a:rPr kumimoji="1" lang="en-US" altLang="ja-JP" dirty="0"/>
              <a:t>2</a:t>
            </a:r>
            <a:r>
              <a:rPr kumimoji="1" lang="ja-JP" altLang="en-US" dirty="0"/>
              <a:t>つだけは別に入れます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Ubuntu</a:t>
            </a:r>
            <a:r>
              <a:rPr kumimoji="1" lang="ja-JP" altLang="en-US" baseline="0" dirty="0"/>
              <a:t>で</a:t>
            </a:r>
            <a:r>
              <a:rPr kumimoji="1" lang="en-US" altLang="ja-JP" baseline="0" dirty="0"/>
              <a:t>apt</a:t>
            </a:r>
            <a:r>
              <a:rPr kumimoji="1" lang="ja-JP" altLang="en-US" baseline="0" dirty="0"/>
              <a:t>で入れるものです。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で入れるその他のパッケージです。</a:t>
            </a:r>
            <a:endParaRPr kumimoji="1" lang="en-US" altLang="ja-JP" dirty="0"/>
          </a:p>
          <a:p>
            <a:r>
              <a:rPr kumimoji="1" lang="ja-JP" altLang="en-US" dirty="0"/>
              <a:t>先の表含めて</a:t>
            </a:r>
            <a:r>
              <a:rPr kumimoji="1" lang="en-US" altLang="ja-JP" dirty="0"/>
              <a:t>apt</a:t>
            </a:r>
            <a:r>
              <a:rPr kumimoji="1" lang="ja-JP" altLang="en-US" dirty="0"/>
              <a:t>で入れられるものであれば、既にインストール済であっても更新されるか「最新です」というメッセージが出るだけなので</a:t>
            </a:r>
            <a:endParaRPr kumimoji="1" lang="en-US" altLang="ja-JP" dirty="0"/>
          </a:p>
          <a:p>
            <a:r>
              <a:rPr kumimoji="1" lang="ja-JP" altLang="en-US" dirty="0"/>
              <a:t>気にしないで入れてください</a:t>
            </a:r>
          </a:p>
          <a:p>
            <a:r>
              <a:rPr kumimoji="1" lang="en-US" altLang="ja-JP" dirty="0" err="1"/>
              <a:t>sudo</a:t>
            </a:r>
            <a:r>
              <a:rPr kumimoji="1" lang="en-US" altLang="ja-JP" dirty="0"/>
              <a:t> apt install</a:t>
            </a:r>
            <a:r>
              <a:rPr kumimoji="1" lang="ja-JP" altLang="en-US" dirty="0"/>
              <a:t>の後にはとくに制限無く並べられるので、各パッケージの間スペースを空けて書いてください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zip</a:t>
            </a:r>
            <a:r>
              <a:rPr kumimoji="1" lang="ja-JP" altLang="en-US" dirty="0"/>
              <a:t>系の導入です。</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で入れられないためちょっといじって入れます</a:t>
            </a:r>
            <a:endParaRPr kumimoji="1" lang="en-US" altLang="ja-JP" dirty="0"/>
          </a:p>
          <a:p>
            <a:r>
              <a:rPr kumimoji="1" lang="ja-JP" altLang="en-US" dirty="0"/>
              <a:t>このいじる元をダウンロードするディレクトリは、ユーザホームディレクトリで問題ないです。</a:t>
            </a:r>
            <a:endParaRPr kumimoji="1" lang="en-US" altLang="ja-JP" dirty="0"/>
          </a:p>
          <a:p>
            <a:r>
              <a:rPr kumimoji="1" lang="ja-JP" altLang="en-US" dirty="0"/>
              <a:t>このようなソースのいじり方の情報を載せているサイトによっては別の所を指定している場合がありますがどちらでも問題無いです</a:t>
            </a:r>
            <a:endParaRPr kumimoji="1" lang="en-US" altLang="ja-JP" dirty="0"/>
          </a:p>
          <a:p>
            <a:r>
              <a:rPr kumimoji="1" lang="ja-JP" altLang="en-US" dirty="0"/>
              <a:t>また、専用ディレクトリを設けることも出来ます</a:t>
            </a:r>
            <a:endParaRPr kumimoji="1" lang="en-US" altLang="ja-JP" dirty="0"/>
          </a:p>
          <a:p>
            <a:r>
              <a:rPr kumimoji="1" lang="ja-JP" altLang="en-US" dirty="0"/>
              <a:t>場所を変える際の注意事項としては、スーパーユーザ権限が必要かどうかを確認する必要があります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r>
              <a:rPr kumimoji="1" lang="ja-JP" altLang="en-US" dirty="0"/>
              <a:t>です</a:t>
            </a:r>
            <a:endParaRPr kumimoji="1" lang="en-US" altLang="ja-JP" dirty="0"/>
          </a:p>
          <a:p>
            <a:r>
              <a:rPr kumimoji="1" lang="en-US" altLang="ja-JP" dirty="0"/>
              <a:t>Ubuntu</a:t>
            </a:r>
            <a:r>
              <a:rPr kumimoji="1" lang="ja-JP" altLang="en-US" dirty="0"/>
              <a:t>か公式サイトよりソースコードをダウンロードして、展開します</a:t>
            </a:r>
            <a:endParaRPr kumimoji="1" lang="en-US" altLang="ja-JP" dirty="0"/>
          </a:p>
          <a:p>
            <a:r>
              <a:rPr kumimoji="1" lang="ja-JP" altLang="en-US" dirty="0"/>
              <a:t>ダウンロードは</a:t>
            </a:r>
            <a:r>
              <a:rPr kumimoji="1" lang="en-US" altLang="ja-JP" dirty="0" err="1"/>
              <a:t>wget</a:t>
            </a:r>
            <a:r>
              <a:rPr kumimoji="1" lang="ja-JP" altLang="en-US" dirty="0"/>
              <a:t>を用います</a:t>
            </a:r>
            <a:endParaRPr kumimoji="1" lang="en-US" altLang="ja-JP" dirty="0"/>
          </a:p>
          <a:p>
            <a:r>
              <a:rPr kumimoji="1" lang="ja-JP" altLang="en-US" dirty="0"/>
              <a:t>ダウンロード終了したら</a:t>
            </a:r>
            <a:r>
              <a:rPr kumimoji="1" lang="en-US" altLang="ja-JP" dirty="0"/>
              <a:t>tar</a:t>
            </a:r>
            <a:r>
              <a:rPr kumimoji="1" lang="ja-JP" altLang="en-US" dirty="0"/>
              <a:t>コマンドを使って展開します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展開したら、変数宣言をして</a:t>
            </a:r>
            <a:r>
              <a:rPr kumimoji="1" lang="en-US" altLang="ja-JP" dirty="0"/>
              <a:t>make</a:t>
            </a:r>
            <a:r>
              <a:rPr kumimoji="1" lang="ja-JP" altLang="en-US" dirty="0"/>
              <a:t>作業します</a:t>
            </a:r>
            <a:endParaRPr kumimoji="1" lang="en-US" altLang="ja-JP" dirty="0"/>
          </a:p>
          <a:p>
            <a:r>
              <a:rPr kumimoji="1" lang="ja-JP" altLang="en-US" dirty="0"/>
              <a:t>このスライド以降、エンターキーにあるような記号は改行、ホチキス針をひっくり返したようなのがスペースを表します</a:t>
            </a:r>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r>
              <a:rPr kumimoji="1" lang="en-US" altLang="ja-JP" dirty="0"/>
              <a:t>Simutrans</a:t>
            </a:r>
            <a:r>
              <a:rPr kumimoji="1" lang="ja-JP" altLang="en-US" dirty="0"/>
              <a:t>の画面は出ません。</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a:t>
            </a:r>
            <a:endParaRPr kumimoji="1" lang="en-US" altLang="ja-JP" dirty="0"/>
          </a:p>
          <a:p>
            <a:r>
              <a:rPr kumimoji="1" lang="ja-JP" altLang="en-US" dirty="0"/>
              <a:t>上げられていますので、このスライドだけで大分時間取るのもあり省略いたします。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をクリックしてください</a:t>
            </a:r>
            <a:endParaRPr kumimoji="1" lang="en-US" altLang="ja-JP" dirty="0"/>
          </a:p>
          <a:p>
            <a:r>
              <a:rPr kumimoji="1" lang="ja-JP" altLang="en-US" dirty="0"/>
              <a:t>初回はファイル展開あるため、画像の文字が表示されるのでお手洗いなどを済ませておいてください。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しばらく待つと、ユーザ名が求められるため考えたユーザ名を入れてください。</a:t>
            </a:r>
            <a:endParaRPr kumimoji="1" lang="en-US" altLang="ja-JP" dirty="0"/>
          </a:p>
          <a:p>
            <a:r>
              <a:rPr kumimoji="1" lang="ja-JP" altLang="en-US" dirty="0"/>
              <a:t>これは特に</a:t>
            </a:r>
            <a:r>
              <a:rPr kumimoji="1" lang="en-US" altLang="ja-JP" dirty="0"/>
              <a:t>Microsoft</a:t>
            </a:r>
            <a:r>
              <a:rPr kumimoji="1" lang="ja-JP" altLang="en-US" dirty="0"/>
              <a:t>アカウントとそろえなくても問題ありません。</a:t>
            </a:r>
            <a:endParaRPr kumimoji="1" lang="en-US" altLang="ja-JP" dirty="0"/>
          </a:p>
          <a:p>
            <a:r>
              <a:rPr kumimoji="1" lang="ja-JP" altLang="en-US" dirty="0"/>
              <a:t>その後パスワードを求められるため考えたパスワードを入れてください</a:t>
            </a:r>
            <a:endParaRPr kumimoji="1" lang="en-US" altLang="ja-JP" dirty="0"/>
          </a:p>
          <a:p>
            <a:r>
              <a:rPr kumimoji="1" lang="ja-JP" altLang="en-US" dirty="0"/>
              <a:t>で、注意事項ですが、パスワードはアスタリスクも表示されません。打ち間違い注意してください。</a:t>
            </a:r>
            <a:endParaRPr kumimoji="1" lang="en-US" altLang="ja-JP" dirty="0"/>
          </a:p>
          <a:p>
            <a:r>
              <a:rPr kumimoji="1" lang="ja-JP" altLang="en-US" dirty="0"/>
              <a:t>パスワードは</a:t>
            </a:r>
            <a:r>
              <a:rPr kumimoji="1" lang="en-US" altLang="ja-JP" dirty="0"/>
              <a:t>2</a:t>
            </a:r>
            <a:r>
              <a:rPr kumimoji="1" lang="ja-JP" altLang="en-US" dirty="0"/>
              <a:t>回打ち込む必要があります。問題無ければドルマークがでます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2019/5/6</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2019/5/6</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2019/5/6</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2921</TotalTime>
  <Words>1934</Words>
  <Application>Microsoft Office PowerPoint</Application>
  <PresentationFormat>ワイド画面</PresentationFormat>
  <Paragraphs>205</Paragraphs>
  <Slides>20</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76</cp:revision>
  <dcterms:created xsi:type="dcterms:W3CDTF">2019-03-09T13:20:35Z</dcterms:created>
  <dcterms:modified xsi:type="dcterms:W3CDTF">2019-05-06T14:49:53Z</dcterms:modified>
</cp:coreProperties>
</file>