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375" autoAdjust="0"/>
  </p:normalViewPr>
  <p:slideViewPr>
    <p:cSldViewPr snapToGrid="0">
      <p:cViewPr varScale="1">
        <p:scale>
          <a:sx n="74" d="100"/>
          <a:sy n="74" d="100"/>
        </p:scale>
        <p:origin x="139" y="72"/>
      </p:cViewPr>
      <p:guideLst/>
    </p:cSldViewPr>
  </p:slideViewPr>
  <p:outlineViewPr>
    <p:cViewPr>
      <p:scale>
        <a:sx n="33" d="100"/>
        <a:sy n="33" d="100"/>
      </p:scale>
      <p:origin x="0" y="-327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2019/5/4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のコンパイルをする方法について話します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つまり、皆さんが調べて覚えたことのほとんどをそのまま使うことが可能です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で、私が何を話すのかというと、この</a:t>
            </a:r>
            <a:r>
              <a:rPr kumimoji="1" lang="en-US" altLang="ja-JP" dirty="0"/>
              <a:t>WSL</a:t>
            </a:r>
            <a:r>
              <a:rPr kumimoji="1" lang="ja-JP" altLang="en-US" dirty="0"/>
              <a:t>機能を使って</a:t>
            </a:r>
            <a:r>
              <a:rPr kumimoji="1" lang="en-US" altLang="ja-JP" dirty="0"/>
              <a:t>Windows</a:t>
            </a:r>
            <a:r>
              <a:rPr kumimoji="1" lang="ja-JP" altLang="en-US" dirty="0"/>
              <a:t>向けの</a:t>
            </a:r>
            <a:r>
              <a:rPr kumimoji="1" lang="en-US" altLang="ja-JP" dirty="0"/>
              <a:t>Simutrans</a:t>
            </a:r>
            <a:r>
              <a:rPr kumimoji="1" lang="ja-JP" altLang="en-US" dirty="0"/>
              <a:t>をコンパイル、いわゆるクロスコンパイルするための準備を始めましょう</a:t>
            </a:r>
            <a:endParaRPr kumimoji="1" lang="en-US" altLang="ja-JP" dirty="0"/>
          </a:p>
          <a:p>
            <a:r>
              <a:rPr kumimoji="1" lang="ja-JP" altLang="en-US" dirty="0"/>
              <a:t>ということです。</a:t>
            </a:r>
            <a:r>
              <a:rPr kumimoji="1" lang="en-US" altLang="ja-JP" dirty="0"/>
              <a:t>Simutrans</a:t>
            </a:r>
            <a:r>
              <a:rPr kumimoji="1" lang="ja-JP" altLang="en-US" dirty="0"/>
              <a:t>の画面は出ません。</a:t>
            </a:r>
            <a:endParaRPr kumimoji="1" lang="en-US" altLang="ja-JP" dirty="0"/>
          </a:p>
          <a:p>
            <a:r>
              <a:rPr kumimoji="1" lang="ja-JP" altLang="en-US" dirty="0"/>
              <a:t>実際のコンパイル作業に関しては、検索すると</a:t>
            </a:r>
            <a:r>
              <a:rPr kumimoji="1" lang="en-US" altLang="ja-JP" dirty="0" err="1"/>
              <a:t>Qiita</a:t>
            </a:r>
            <a:r>
              <a:rPr kumimoji="1" lang="ja-JP" altLang="en-US" dirty="0"/>
              <a:t>に上げられてるのもありますし、啓徳さんがハッシュタグ</a:t>
            </a:r>
            <a:r>
              <a:rPr kumimoji="1" lang="en-US" altLang="ja-JP" dirty="0"/>
              <a:t>Simutrans_64bit</a:t>
            </a:r>
            <a:r>
              <a:rPr kumimoji="1" lang="ja-JP" altLang="en-US" dirty="0"/>
              <a:t>でも</a:t>
            </a:r>
            <a:endParaRPr kumimoji="1" lang="en-US" altLang="ja-JP" dirty="0"/>
          </a:p>
          <a:p>
            <a:r>
              <a:rPr kumimoji="1" lang="ja-JP" altLang="en-US" dirty="0"/>
              <a:t>上げられていますので、このスライドだけで大分時間取るのもあり省略いたします。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a:t>
            </a:r>
            <a:endParaRPr kumimoji="1" lang="en-US" altLang="ja-JP" dirty="0"/>
          </a:p>
          <a:p>
            <a:r>
              <a:rPr kumimoji="1" lang="ja-JP" altLang="en-US" dirty="0"/>
              <a:t>始めに設定をいじって有効化します。</a:t>
            </a:r>
            <a:endParaRPr kumimoji="1" lang="en-US" altLang="ja-JP" dirty="0"/>
          </a:p>
          <a:p>
            <a:r>
              <a:rPr kumimoji="1" lang="ja-JP" altLang="en-US" dirty="0"/>
              <a:t>管理者権限アカウント（設定からアカウントへ行くと最初に表示されるページで確認できます）でログインし、スタートメニュー（</a:t>
            </a:r>
            <a:r>
              <a:rPr kumimoji="1" lang="en-US" altLang="ja-JP" dirty="0"/>
              <a:t>Windows</a:t>
            </a:r>
            <a:r>
              <a:rPr kumimoji="1" lang="ja-JP" altLang="en-US" dirty="0"/>
              <a:t>ロゴ）を右クリック</a:t>
            </a:r>
            <a:endParaRPr kumimoji="1" lang="en-US" altLang="ja-JP" dirty="0"/>
          </a:p>
          <a:p>
            <a:r>
              <a:rPr kumimoji="1" lang="ja-JP" altLang="en-US" dirty="0"/>
              <a:t>右クリックメニューが出たらアプリと機能をクリックして、出た画面の右側、プログラムと機能を選びます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4</a:t>
            </a:fld>
            <a:endParaRPr kumimoji="1" lang="ja-JP" altLang="en-US"/>
          </a:p>
        </p:txBody>
      </p:sp>
    </p:spTree>
    <p:extLst>
      <p:ext uri="{BB962C8B-B14F-4D97-AF65-F5344CB8AC3E}">
        <p14:creationId xmlns:p14="http://schemas.microsoft.com/office/powerpoint/2010/main" val="361592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プログラムと機能が出たら左から</a:t>
            </a:r>
            <a:r>
              <a:rPr kumimoji="1" lang="en-US" altLang="ja-JP" dirty="0"/>
              <a:t>Windows</a:t>
            </a:r>
            <a:r>
              <a:rPr kumimoji="1" lang="ja-JP" altLang="en-US" dirty="0"/>
              <a:t>の機能の有効化～をクリックします</a:t>
            </a:r>
            <a:endParaRPr kumimoji="1" lang="en-US" altLang="ja-JP" dirty="0"/>
          </a:p>
          <a:p>
            <a:r>
              <a:rPr kumimoji="1" lang="ja-JP" altLang="en-US" dirty="0"/>
              <a:t>かなり奥まったところにある機能有効化画面が出たら</a:t>
            </a:r>
            <a:r>
              <a:rPr kumimoji="1" lang="en-US" altLang="ja-JP" dirty="0"/>
              <a:t>Windows Subsystem for Linux</a:t>
            </a:r>
          </a:p>
          <a:p>
            <a:r>
              <a:rPr kumimoji="1" lang="ja-JP" altLang="en-US" dirty="0"/>
              <a:t>にレ点を入れて</a:t>
            </a:r>
            <a:r>
              <a:rPr kumimoji="1" lang="en-US" altLang="ja-JP" dirty="0"/>
              <a:t>OK</a:t>
            </a:r>
            <a:r>
              <a:rPr kumimoji="1" lang="ja-JP" altLang="en-US" dirty="0"/>
              <a:t>を押して変更を待ちます。</a:t>
            </a:r>
            <a:endParaRPr kumimoji="1" lang="en-US" altLang="ja-JP" dirty="0"/>
          </a:p>
          <a:p>
            <a:r>
              <a:rPr kumimoji="1" lang="ja-JP" altLang="en-US" dirty="0"/>
              <a:t>変更終了したら再起動するので、もし作業中のファイルがあったら保存して閉じてから再起動します</a:t>
            </a:r>
            <a:endParaRPr kumimoji="1" lang="en-US" altLang="ja-JP" dirty="0"/>
          </a:p>
          <a:p>
            <a:r>
              <a:rPr kumimoji="1" lang="ja-JP" altLang="en-US" dirty="0"/>
              <a:t>進捗を白紙化しないように注意してください</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5</a:t>
            </a:fld>
            <a:endParaRPr kumimoji="1" lang="ja-JP" altLang="en-US"/>
          </a:p>
        </p:txBody>
      </p:sp>
    </p:spTree>
    <p:extLst>
      <p:ext uri="{BB962C8B-B14F-4D97-AF65-F5344CB8AC3E}">
        <p14:creationId xmlns:p14="http://schemas.microsoft.com/office/powerpoint/2010/main" val="101087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再起動したらいよいよ本体のインストールです</a:t>
            </a:r>
            <a:endParaRPr kumimoji="1" lang="en-US" altLang="ja-JP" dirty="0"/>
          </a:p>
          <a:p>
            <a:r>
              <a:rPr kumimoji="1" lang="ja-JP" altLang="en-US" dirty="0"/>
              <a:t>ストアを開いて検索窓を呼び出して</a:t>
            </a:r>
            <a:r>
              <a:rPr kumimoji="1" lang="en-US" altLang="ja-JP" dirty="0" err="1"/>
              <a:t>linux</a:t>
            </a:r>
            <a:r>
              <a:rPr kumimoji="1" lang="ja-JP" altLang="en-US" dirty="0"/>
              <a:t>と、大文字小文字は問わないので打ち込みます</a:t>
            </a:r>
            <a:endParaRPr kumimoji="1" lang="en-US" altLang="ja-JP" dirty="0"/>
          </a:p>
          <a:p>
            <a:r>
              <a:rPr kumimoji="1" lang="ja-JP" altLang="en-US" dirty="0"/>
              <a:t>すると候補が表示されるのでこれ（</a:t>
            </a:r>
            <a:r>
              <a:rPr kumimoji="1" lang="en-US" altLang="ja-JP" dirty="0"/>
              <a:t>Win</a:t>
            </a:r>
            <a:r>
              <a:rPr kumimoji="1" lang="ja-JP" altLang="en-US" dirty="0"/>
              <a:t>で</a:t>
            </a:r>
            <a:r>
              <a:rPr kumimoji="1" lang="en-US" altLang="ja-JP" dirty="0"/>
              <a:t>Linux</a:t>
            </a:r>
            <a:r>
              <a:rPr kumimoji="1" lang="ja-JP" altLang="en-US" dirty="0"/>
              <a:t>を実行する）をクリックします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6</a:t>
            </a:fld>
            <a:endParaRPr kumimoji="1" lang="ja-JP" altLang="en-US"/>
          </a:p>
        </p:txBody>
      </p:sp>
    </p:spTree>
    <p:extLst>
      <p:ext uri="{BB962C8B-B14F-4D97-AF65-F5344CB8AC3E}">
        <p14:creationId xmlns:p14="http://schemas.microsoft.com/office/powerpoint/2010/main" val="226945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特集ページへジャンプするので、</a:t>
            </a:r>
            <a:r>
              <a:rPr kumimoji="1" lang="en-US" altLang="ja-JP" dirty="0"/>
              <a:t>Ubuntu</a:t>
            </a:r>
            <a:r>
              <a:rPr kumimoji="1" lang="ja-JP" altLang="en-US" dirty="0"/>
              <a:t>を選び詳細画面で入手を押します</a:t>
            </a:r>
            <a:endParaRPr kumimoji="1" lang="en-US" altLang="ja-JP" dirty="0"/>
          </a:p>
          <a:p>
            <a:r>
              <a:rPr kumimoji="1" lang="ja-JP" altLang="en-US" dirty="0"/>
              <a:t>今回のを参考に自力で出来る方は</a:t>
            </a:r>
            <a:r>
              <a:rPr kumimoji="1" lang="en-US" altLang="ja-JP" dirty="0"/>
              <a:t>SUSE</a:t>
            </a:r>
            <a:r>
              <a:rPr kumimoji="1" lang="ja-JP" altLang="en-US" dirty="0"/>
              <a:t>や</a:t>
            </a:r>
            <a:r>
              <a:rPr kumimoji="1" lang="en-US" altLang="ja-JP" dirty="0"/>
              <a:t>Debian</a:t>
            </a:r>
            <a:r>
              <a:rPr kumimoji="1" lang="ja-JP" altLang="en-US" dirty="0"/>
              <a:t>等でも</a:t>
            </a:r>
            <a:r>
              <a:rPr kumimoji="1" lang="en-US" altLang="ja-JP" dirty="0"/>
              <a:t>OK</a:t>
            </a:r>
            <a:r>
              <a:rPr kumimoji="1" lang="ja-JP" altLang="en-US" dirty="0"/>
              <a:t>です</a:t>
            </a:r>
            <a:endParaRPr kumimoji="1" lang="en-US" altLang="ja-JP" dirty="0"/>
          </a:p>
          <a:p>
            <a:r>
              <a:rPr kumimoji="1" lang="ja-JP" altLang="en-US" dirty="0"/>
              <a:t>入手を押すとインストールが始まるので終わるのを待ちます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7</a:t>
            </a:fld>
            <a:endParaRPr kumimoji="1" lang="ja-JP" altLang="en-US"/>
          </a:p>
        </p:txBody>
      </p:sp>
    </p:spTree>
    <p:extLst>
      <p:ext uri="{BB962C8B-B14F-4D97-AF65-F5344CB8AC3E}">
        <p14:creationId xmlns:p14="http://schemas.microsoft.com/office/powerpoint/2010/main" val="243028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終了したら、ストア画面のボタンが</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8</a:t>
            </a:fld>
            <a:endParaRPr kumimoji="1" lang="ja-JP" altLang="en-US"/>
          </a:p>
        </p:txBody>
      </p:sp>
    </p:spTree>
    <p:extLst>
      <p:ext uri="{BB962C8B-B14F-4D97-AF65-F5344CB8AC3E}">
        <p14:creationId xmlns:p14="http://schemas.microsoft.com/office/powerpoint/2010/main" val="138678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2019/5/4</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2019/5/4</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2">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3">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本体弄って「</a:t>
            </a:r>
            <a:r>
              <a:rPr lang="ja-JP" altLang="en-US" b="1" dirty="0">
                <a:solidFill>
                  <a:schemeClr val="accent5">
                    <a:lumMod val="50000"/>
                  </a:schemeClr>
                </a:solidFill>
                <a:effectLst>
                  <a:outerShdw blurRad="38100" dist="38100" dir="2700000" algn="tl">
                    <a:srgbClr val="000000">
                      <a:alpha val="43137"/>
                    </a:srgbClr>
                  </a:outerShdw>
                </a:effectLst>
              </a:rPr>
              <a:t>自分の考えた最強の</a:t>
            </a:r>
            <a:r>
              <a:rPr lang="en-US" altLang="ja-JP" b="1" dirty="0">
                <a:solidFill>
                  <a:schemeClr val="accent5">
                    <a:lumMod val="50000"/>
                  </a:schemeClr>
                </a:solidFill>
                <a:effectLst>
                  <a:outerShdw blurRad="38100" dist="38100" dir="2700000" algn="tl">
                    <a:srgbClr val="000000">
                      <a:alpha val="43137"/>
                    </a:srgbClr>
                  </a:outerShdw>
                </a:effectLst>
              </a:rPr>
              <a:t>Simutrans</a:t>
            </a:r>
            <a:r>
              <a:rPr lang="ja-JP" altLang="en-US" dirty="0"/>
              <a:t>」も出来る</a:t>
            </a:r>
            <a:endParaRPr lang="en-US" altLang="ja-JP" dirty="0"/>
          </a:p>
          <a:p>
            <a:pPr lvl="1"/>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2"/>
            <a:r>
              <a:rPr lang="en-US" altLang="ja-JP" dirty="0"/>
              <a:t>Windows</a:t>
            </a:r>
            <a:r>
              <a:rPr lang="ja-JP" altLang="en-US" dirty="0"/>
              <a:t>側ファイルを問題無く編集・作成できる（</a:t>
            </a:r>
            <a:r>
              <a:rPr lang="en-US" altLang="ja-JP" dirty="0"/>
              <a:t>NTFS</a:t>
            </a:r>
            <a:r>
              <a:rPr lang="ja-JP" altLang="en-US" dirty="0"/>
              <a:t>フォーマットでも）</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a:t>お手元に開発環境用意してみませんか？</a:t>
            </a:r>
            <a:endParaRPr lang="ja-JP" altLang="en-US" dirty="0"/>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4">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5">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4">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5">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6">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3">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4">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3">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4">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4">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2">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3">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2519</TotalTime>
  <Words>1379</Words>
  <Application>Microsoft Office PowerPoint</Application>
  <PresentationFormat>ワイド画面</PresentationFormat>
  <Paragraphs>161</Paragraphs>
  <Slides>20</Slides>
  <Notes>8</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59</cp:revision>
  <dcterms:created xsi:type="dcterms:W3CDTF">2019-03-09T13:20:35Z</dcterms:created>
  <dcterms:modified xsi:type="dcterms:W3CDTF">2019-05-04T13:17:26Z</dcterms:modified>
</cp:coreProperties>
</file>