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67196" autoAdjust="0"/>
  </p:normalViewPr>
  <p:slideViewPr>
    <p:cSldViewPr snapToGrid="0">
      <p:cViewPr varScale="1">
        <p:scale>
          <a:sx n="51" d="100"/>
          <a:sy n="51" d="100"/>
        </p:scale>
        <p:origin x="840" y="66"/>
      </p:cViewPr>
      <p:guideLst/>
    </p:cSldViewPr>
  </p:slideViewPr>
  <p:outlineViewPr>
    <p:cViewPr>
      <p:scale>
        <a:sx n="33" d="100"/>
        <a:sy n="33" d="100"/>
      </p:scale>
      <p:origin x="0" y="-48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のコンパイルをする方法について話します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OS</a:t>
            </a:r>
            <a:r>
              <a:rPr kumimoji="1" lang="ja-JP" altLang="en-US" dirty="0"/>
              <a:t>セットアップ後の作業は</a:t>
            </a:r>
            <a:r>
              <a:rPr kumimoji="1" lang="en-US" altLang="ja-JP" dirty="0"/>
              <a:t>OS</a:t>
            </a:r>
            <a:r>
              <a:rPr kumimoji="1" lang="ja-JP" altLang="en-US" dirty="0"/>
              <a:t>アップデートを行っておきましょう</a:t>
            </a:r>
            <a:endParaRPr kumimoji="1" lang="en-US" altLang="ja-JP" dirty="0"/>
          </a:p>
          <a:p>
            <a:r>
              <a:rPr kumimoji="1" lang="ja-JP" altLang="en-US" dirty="0"/>
              <a:t>日本語化に関しては省略しますので、各自で必要であれば調べて実行願います</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は管理者権限を要するため、</a:t>
            </a:r>
            <a:r>
              <a:rPr kumimoji="1" lang="en-US" altLang="ja-JP" dirty="0" err="1"/>
              <a:t>sudo</a:t>
            </a:r>
            <a:r>
              <a:rPr kumimoji="1" lang="ja-JP" altLang="en-US" dirty="0"/>
              <a:t>を頭に付ける必要があります</a:t>
            </a:r>
            <a:endParaRPr kumimoji="1" lang="en-US" altLang="ja-JP" dirty="0"/>
          </a:p>
          <a:p>
            <a:r>
              <a:rPr kumimoji="1" lang="en-US" altLang="ja-JP" dirty="0" err="1"/>
              <a:t>Sudo</a:t>
            </a:r>
            <a:r>
              <a:rPr kumimoji="1" lang="ja-JP" altLang="en-US" dirty="0"/>
              <a:t>を使った際に求められるパスワードはユーザのパスワードです</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a:t>で更新を実行します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r>
              <a:rPr kumimoji="1" lang="en-US" altLang="ja-JP" dirty="0"/>
              <a:t>Simutrans</a:t>
            </a:r>
            <a:r>
              <a:rPr kumimoji="1" lang="ja-JP" altLang="en-US" dirty="0"/>
              <a:t>の画面は出ません。</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a:t>
            </a:r>
            <a:endParaRPr kumimoji="1" lang="en-US" altLang="ja-JP" dirty="0"/>
          </a:p>
          <a:p>
            <a:r>
              <a:rPr kumimoji="1" lang="ja-JP" altLang="en-US" dirty="0"/>
              <a:t>上げられていますので、このスライドだけで大分時間取るのもあり省略いたします。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をクリックしてください</a:t>
            </a:r>
            <a:endParaRPr kumimoji="1" lang="en-US" altLang="ja-JP" dirty="0"/>
          </a:p>
          <a:p>
            <a:r>
              <a:rPr kumimoji="1" lang="ja-JP" altLang="en-US" dirty="0"/>
              <a:t>初回はファイル展開あるため、画像の文字が表示されるのでお手洗いなどを済ませておいてください。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しばらく待つと、ユーザ名が求められるため考えたユーザ名を入れてください。</a:t>
            </a:r>
            <a:endParaRPr kumimoji="1" lang="en-US" altLang="ja-JP" dirty="0"/>
          </a:p>
          <a:p>
            <a:r>
              <a:rPr kumimoji="1" lang="ja-JP" altLang="en-US" dirty="0"/>
              <a:t>これは特に</a:t>
            </a:r>
            <a:r>
              <a:rPr kumimoji="1" lang="en-US" altLang="ja-JP" dirty="0"/>
              <a:t>Microsoft</a:t>
            </a:r>
            <a:r>
              <a:rPr kumimoji="1" lang="ja-JP" altLang="en-US" dirty="0"/>
              <a:t>アカウントとそろえなくても問題ありません。</a:t>
            </a:r>
            <a:endParaRPr kumimoji="1" lang="en-US" altLang="ja-JP" dirty="0"/>
          </a:p>
          <a:p>
            <a:r>
              <a:rPr kumimoji="1" lang="ja-JP" altLang="en-US" dirty="0"/>
              <a:t>その後パスワードを求められるため考えたパスワードを入れてください</a:t>
            </a:r>
            <a:endParaRPr kumimoji="1" lang="en-US" altLang="ja-JP" dirty="0"/>
          </a:p>
          <a:p>
            <a:r>
              <a:rPr kumimoji="1" lang="ja-JP" altLang="en-US" dirty="0"/>
              <a:t>で、注意事項ですが、パスワードはアスタリスクも表示されません。打ち間違い注意してください。</a:t>
            </a:r>
            <a:endParaRPr kumimoji="1" lang="en-US" altLang="ja-JP" dirty="0"/>
          </a:p>
          <a:p>
            <a:r>
              <a:rPr kumimoji="1" lang="ja-JP" altLang="en-US" dirty="0"/>
              <a:t>パスワードは</a:t>
            </a:r>
            <a:r>
              <a:rPr kumimoji="1" lang="en-US" altLang="ja-JP" dirty="0"/>
              <a:t>2</a:t>
            </a:r>
            <a:r>
              <a:rPr kumimoji="1" lang="ja-JP" altLang="en-US" dirty="0"/>
              <a:t>回打ち込む必要があります。問題無ければドルマークがでます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2019/5/5</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2019/5/5</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2019/5/5</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2756</TotalTime>
  <Words>1575</Words>
  <Application>Microsoft Office PowerPoint</Application>
  <PresentationFormat>ワイド画面</PresentationFormat>
  <Paragraphs>175</Paragraphs>
  <Slides>20</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66</cp:revision>
  <dcterms:created xsi:type="dcterms:W3CDTF">2019-03-09T13:20:35Z</dcterms:created>
  <dcterms:modified xsi:type="dcterms:W3CDTF">2019-05-05T17:00:58Z</dcterms:modified>
</cp:coreProperties>
</file>