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2043DE6-9D44-470C-BF76-6C3B8540A4B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4E9CB4A-17A2-44B3-A737-DCBA66A11AA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CC82CB86-A89E-462D-BACC-CB5E8CAE12C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5B742D3F-DFF4-4664-BD2E-38528F140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C171B1CF-2178-48D6-853F-99F4C7E36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9FE4DB74-AEB3-4EDD-919C-131063972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D0697292-98D7-4739-8219-5AACF961E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C0225F23-B792-48C5-984C-A71F970D2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AC33AEF8-3E88-42E7-A4C0-7F9D786BF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99794A4D-7102-47A3-947F-3D828E962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5814933-E56E-4CA6-941B-665D91704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B822237E-708E-436C-9FA2-5114CBDEB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775C025E-17BA-4981-B5C0-2AB5D4E8B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F1C2826F-A56F-4F4A-83D7-0EE5047B6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952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952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662E3F0C-DAF0-4491-BE00-ED976388A8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A7EC92CD-8688-4DFF-AB93-CF5176A9AA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A658327-4752-4854-B60B-B6F9197A73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F56E84D-A755-4B50-BE4D-5F5E963F15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82DF6C2-A9FF-464A-A4B3-34A49BC306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B59FE60-287F-4FF6-80BC-C572FB5A67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5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3F59011-C6A7-4188-85FE-36F4808A6D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8A3BB2-B637-41EF-80B0-2554173B42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AF7C147-C635-4EE7-B5F8-B84A0E56892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8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2907BA-1326-4AD2-B8AE-FF0C79CA58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3490567-C257-4C61-855F-2F1A6669CD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6764762-C076-439E-8275-34E5CA37311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51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632FF7-1ED1-432F-A1BE-16DD56D55C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4DF9C5-305E-435E-9214-0A2D3AFF3A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922957B-55CF-43EA-BD81-C05F4097BD0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5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2AE212-6545-4C66-AFB4-113BBCD2E9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364C5F-763A-40A0-A75D-AE879DAC5D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79A6EB8-9FCD-430A-B986-9BCF6C4F5AD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56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3404D54-261E-43B9-B536-D2491C571C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39ABADE-B640-468E-8CA7-B25D7A7BF0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3B4AF81-3132-43AD-BFD4-B8F7FDB2933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30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098EC1-10F0-4BDC-A263-6F14B39CA8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DD9-E4FC-41D8-BF56-E49F855454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DA775DFF-59FB-4EBB-886A-4D4B7473B9C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7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8884040-F301-412E-B31F-A71219843E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15E6611-A9A7-4381-9C3A-57A32EECC1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9C9C090-4A6B-4D7C-B1F7-96DD33FE490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3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12C0DE-B5FF-4250-8989-95E0C9B244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555AFC4-CAB7-4750-988C-D50DAF0BB7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2FB7A5B-86BA-4C5A-A733-707155DD612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09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793CC0-779C-4581-8F57-52C9AC8207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6AEFDC-1E55-4586-A43E-710F6DE629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4165FC3-B77E-4F0E-9107-52EC789CDE1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6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3D28303-C158-429D-9EAA-ADAD2F0F5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ＭＳ Ｐゴシック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DBDB4E99-5FF5-4036-9EFD-C3FF0CAFE8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F0152296-0767-433C-8E13-8AF28E86591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5D0B1D93-E37F-4E40-8165-74F61C6F0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7CBF8ED9-3B2D-48A0-AC3E-3A873BB03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D9266F8B-425A-4B88-9B71-526AE5543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5E2194A5-07F4-48F0-B18F-8834FFAD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37A6D005-350F-4235-9305-3415EC34A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24E9C19F-D57B-4366-BD6A-749641A82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139A5263-3F1C-4B7D-ABC4-3FE5E7B2D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04F744D5-AEF4-4DF4-B93F-31C7DFBC4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BCFECCF-84FC-41DB-9581-0578AD8D7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5E04E845-DF1E-497C-BBE3-6736603DD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2FC30A8A-686C-467E-BF4B-EA606F3A8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94224" name="Rectangle 16">
            <a:extLst>
              <a:ext uri="{FF2B5EF4-FFF2-40B4-BE49-F238E27FC236}">
                <a16:creationId xmlns:a16="http://schemas.microsoft.com/office/drawing/2014/main" id="{BF17F43F-794B-42E6-B81D-EA8F3EB95E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ＭＳ Ｐゴシック" pitchFamily="50" charset="-128"/>
              </a:defRPr>
            </a:lvl1pPr>
          </a:lstStyle>
          <a:p>
            <a:fld id="{EFCA2F27-532F-4E2E-86E8-C011D6D4D29E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71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324377-3B0A-436F-95F8-7AB16E6BB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045" y="1828800"/>
            <a:ext cx="10177755" cy="2209800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Simutrans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のコンパイル</a:t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kumimoji="1" lang="ja-JP" altLang="en-US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Windows Subsystem for Linux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9367D8-1F32-4A1D-88B3-C5E65AF29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九龍会 市原支部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廉（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Ren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9674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02.WSL</a:t>
            </a:r>
            <a:r>
              <a:rPr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(Linux)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のインストール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インストール後、まずアップデートを行う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日本語化もこのときに行えるがここでは省略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コマンドは管理者権限を要するため、「</a:t>
            </a:r>
            <a:r>
              <a:rPr kumimoji="1" lang="en-US" altLang="ja-JP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sudo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」必要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lang="en-US" altLang="ja-JP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sudo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 apt update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で最新情報取得、</a:t>
            </a:r>
            <a:r>
              <a:rPr lang="en-US" altLang="ja-JP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sudo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 apt upgrade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で更新の２段階で行う</a:t>
            </a:r>
            <a:endParaRPr kumimoji="1" lang="ja-JP" altLang="en-US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451D59E-7D6F-42FB-BF61-1A5EAAA92F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16" b="50000"/>
          <a:stretch/>
        </p:blipFill>
        <p:spPr>
          <a:xfrm>
            <a:off x="261647" y="3952240"/>
            <a:ext cx="5987066" cy="279154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3B5C695-FF5E-4B7E-ACA4-BFB2D4DD54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07" r="40286" b="67"/>
          <a:stretch/>
        </p:blipFill>
        <p:spPr>
          <a:xfrm>
            <a:off x="6359673" y="3952240"/>
            <a:ext cx="5213605" cy="2791548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29AE70F9-6712-4ADC-BFA1-13DB6D6E6C45}"/>
              </a:ext>
            </a:extLst>
          </p:cNvPr>
          <p:cNvSpPr/>
          <p:nvPr/>
        </p:nvSpPr>
        <p:spPr>
          <a:xfrm>
            <a:off x="5359400" y="5144814"/>
            <a:ext cx="1473200" cy="406399"/>
          </a:xfrm>
          <a:prstGeom prst="rightArrow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66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03.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パッケージのセットアップ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Ubuntu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には、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Arch Linux</a:t>
            </a:r>
            <a:r>
              <a:rPr kumimoji="1" lang="ja-JP" altLang="en-US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での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base-</a:t>
            </a:r>
            <a:r>
              <a:rPr kumimoji="1" lang="en-US" altLang="ja-JP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devel</a:t>
            </a:r>
            <a:r>
              <a:rPr kumimoji="1" lang="ja-JP" altLang="en-US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のような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複数パッケージをまとめたパッケージはない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bzip2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と</a:t>
            </a:r>
            <a:r>
              <a:rPr lang="en-US" altLang="ja-JP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zlib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以外の、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Arch Linux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でいう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base-</a:t>
            </a:r>
            <a:r>
              <a:rPr lang="en-US" altLang="ja-JP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devel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の中身を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apt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で、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bzip2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と</a:t>
            </a:r>
            <a:r>
              <a:rPr lang="en-US" altLang="ja-JP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zlib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は編集をして導入</a:t>
            </a:r>
            <a:endParaRPr kumimoji="1" lang="ja-JP" altLang="en-US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15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03-1.apt</a:t>
            </a:r>
            <a:r>
              <a:rPr kumimoji="1" lang="ja-JP" altLang="en-US" dirty="0" err="1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での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パッケージ導入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C14C3FC2-0EAA-4A04-B3B5-180F5CEB6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979967"/>
              </p:ext>
            </p:extLst>
          </p:nvPr>
        </p:nvGraphicFramePr>
        <p:xfrm>
          <a:off x="609600" y="1754697"/>
          <a:ext cx="10972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152158646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3378173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base-</a:t>
                      </a:r>
                      <a:r>
                        <a:rPr kumimoji="1" lang="en-US" altLang="ja-JP" dirty="0" err="1"/>
                        <a:t>devel</a:t>
                      </a:r>
                      <a:r>
                        <a:rPr kumimoji="1" lang="ja-JP" altLang="en-US" dirty="0"/>
                        <a:t>の中身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9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autoconf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automake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2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binutils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bison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0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fakeroot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file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7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findutils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flex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gawk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gcc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32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gettext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grep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767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groff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libtool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24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make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5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pacman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patch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34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pkg-config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1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sudo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texinfo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1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util-linux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3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39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03-1.apt</a:t>
            </a:r>
            <a:r>
              <a:rPr kumimoji="1" lang="ja-JP" altLang="en-US" dirty="0" err="1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での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パッケージ導入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C14C3FC2-0EAA-4A04-B3B5-180F5CEB6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749117"/>
              </p:ext>
            </p:extLst>
          </p:nvPr>
        </p:nvGraphicFramePr>
        <p:xfrm>
          <a:off x="609600" y="1754697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152158646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3378173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base-</a:t>
                      </a:r>
                      <a:r>
                        <a:rPr kumimoji="1" lang="en-US" altLang="ja-JP" dirty="0" err="1"/>
                        <a:t>devel</a:t>
                      </a:r>
                      <a:r>
                        <a:rPr kumimoji="1" lang="ja-JP" altLang="en-US" dirty="0"/>
                        <a:t>の中身以外で必要なもの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9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apt-get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install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2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nsis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mingw-w64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0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git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79380"/>
                  </a:ext>
                </a:extLst>
              </a:tr>
            </a:tbl>
          </a:graphicData>
        </a:graphic>
      </p:graphicFrame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70C582B-28B5-4844-9D52-F7BA25E8848F}"/>
              </a:ext>
            </a:extLst>
          </p:cNvPr>
          <p:cNvSpPr txBox="1">
            <a:spLocks/>
          </p:cNvSpPr>
          <p:nvPr/>
        </p:nvSpPr>
        <p:spPr bwMode="auto">
          <a:xfrm>
            <a:off x="609600" y="3307080"/>
            <a:ext cx="10972800" cy="309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これらは、既に導入済ならスキップされる</a:t>
            </a:r>
            <a:endParaRPr lang="en-US" altLang="ja-JP" kern="0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lang="ja-JP" altLang="en-US" kern="0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抜けがないように全て入れるように打ち込めば良い</a:t>
            </a:r>
            <a:endParaRPr lang="en-US" altLang="ja-JP" kern="0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lang="en-US" altLang="ja-JP" kern="0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apt</a:t>
            </a:r>
            <a:r>
              <a:rPr lang="ja-JP" altLang="en-US" kern="0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での</a:t>
            </a:r>
            <a:r>
              <a:rPr lang="en-US" altLang="ja-JP" kern="0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install</a:t>
            </a:r>
            <a:r>
              <a:rPr lang="ja-JP" altLang="en-US" kern="0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コマンドは、下記のように行う</a:t>
            </a:r>
            <a:br>
              <a:rPr lang="en-US" altLang="ja-JP" kern="0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lang="ja-JP" altLang="en-US" kern="0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（␣は半角スペース）</a:t>
            </a:r>
            <a:br>
              <a:rPr lang="en-US" altLang="ja-JP" kern="0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lang="en-US" altLang="ja-JP" kern="0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		</a:t>
            </a:r>
            <a:r>
              <a:rPr lang="en-US" altLang="ja-JP" b="1" kern="0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sudo␣apt␣install</a:t>
            </a:r>
            <a:r>
              <a:rPr lang="en-US" altLang="ja-JP" b="1" kern="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␣(</a:t>
            </a:r>
            <a:r>
              <a:rPr lang="ja-JP" altLang="en-US" b="1" kern="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パッケージ名</a:t>
            </a:r>
            <a:r>
              <a:rPr lang="en-US" altLang="ja-JP" b="1" kern="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</a:p>
          <a:p>
            <a:pPr lvl="1"/>
            <a:endParaRPr lang="ja-JP" altLang="en-US" sz="3200" kern="0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330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03-2.zip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系導入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3EFDC4E-CC38-41B7-B39C-2655BB1C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3048001"/>
          </a:xfrm>
        </p:spPr>
        <p:txBody>
          <a:bodyPr/>
          <a:lstStyle/>
          <a:p>
            <a:r>
              <a:rPr lang="en-US" altLang="ja-JP" dirty="0" err="1"/>
              <a:t>zlib</a:t>
            </a:r>
            <a:r>
              <a:rPr lang="ja-JP" altLang="en-US" dirty="0" err="1"/>
              <a:t>、</a:t>
            </a:r>
            <a:r>
              <a:rPr lang="en-US" altLang="ja-JP" dirty="0"/>
              <a:t>bzip2</a:t>
            </a:r>
            <a:r>
              <a:rPr lang="ja-JP" altLang="en-US" dirty="0"/>
              <a:t>共にパッケージ導入では上手くいかない</a:t>
            </a:r>
            <a:br>
              <a:rPr lang="en-US" altLang="ja-JP" dirty="0"/>
            </a:br>
            <a:r>
              <a:rPr lang="ja-JP" altLang="en-US" dirty="0"/>
              <a:t>そのため、ソースコードを編集して導入</a:t>
            </a:r>
            <a:endParaRPr lang="en-US" altLang="ja-JP" dirty="0"/>
          </a:p>
          <a:p>
            <a:r>
              <a:rPr lang="ja-JP" altLang="en-US" dirty="0"/>
              <a:t>作業フォルダの例として</a:t>
            </a:r>
            <a:r>
              <a:rPr lang="en-US" altLang="ja-JP" dirty="0"/>
              <a:t>/</a:t>
            </a:r>
            <a:r>
              <a:rPr lang="en-US" altLang="ja-JP" dirty="0" err="1"/>
              <a:t>usr</a:t>
            </a:r>
            <a:r>
              <a:rPr lang="en-US" altLang="ja-JP" dirty="0"/>
              <a:t>/local/</a:t>
            </a:r>
            <a:r>
              <a:rPr lang="en-US" altLang="ja-JP" dirty="0" err="1"/>
              <a:t>src</a:t>
            </a:r>
            <a:r>
              <a:rPr lang="en-US" altLang="ja-JP" dirty="0"/>
              <a:t> </a:t>
            </a:r>
            <a:r>
              <a:rPr lang="ja-JP" altLang="en-US" dirty="0"/>
              <a:t>で行ったが、</a:t>
            </a:r>
            <a:br>
              <a:rPr lang="en-US" altLang="ja-JP" dirty="0"/>
            </a:br>
            <a:r>
              <a:rPr lang="ja-JP" altLang="en-US" dirty="0"/>
              <a:t>ホームディレクトリでも問題無いと思われる</a:t>
            </a:r>
            <a:endParaRPr lang="en-US" altLang="ja-JP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031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E521A-B6F5-47EE-99E1-3D5EB047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3" y="457200"/>
            <a:ext cx="11381173" cy="1371600"/>
          </a:xfrm>
        </p:spPr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Windows Subsystem for Linux(WSL)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 とは？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A6C40A-714B-452F-A168-0CE3A35D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 10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の新機能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簡単に言えば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で動かせる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アプリ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2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厳密なのは調べて頂ければ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&gt;&lt;</a:t>
            </a: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仮想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PC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を構築したり、特殊なコマンドを覚えたりしなくても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コマンドを使えるようになる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Ubuntu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の場合、一部除いて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apt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CUI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パッケージを入れて使う</a:t>
            </a:r>
            <a:b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ことも出来る</a:t>
            </a:r>
            <a:endParaRPr kumimoji="1" lang="ja-JP" altLang="en-US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39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E5CB0-A44C-4B35-8C63-83E0C8C6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このスライドでは何するのか？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3BD3F-85EA-4497-94FC-D5DCC811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199"/>
            <a:ext cx="10972800" cy="2226817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公式で実装された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を使って、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で動く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Simutrans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をコンパイルしよう！</a:t>
            </a:r>
            <a:endParaRPr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そのための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WSL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と必要なパッケージの導入をまとめるよ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そこから先は先人の情報を見て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&gt;&lt;</a:t>
            </a:r>
            <a:endParaRPr kumimoji="1" lang="ja-JP" altLang="en-US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69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E5CB0-A44C-4B35-8C63-83E0C8C6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01.WSL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の有効化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3BD3F-85EA-4497-94FC-D5DCC811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199"/>
            <a:ext cx="10972800" cy="4774708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初期設定では機能が無効化されているため、管理者権限を持つアカウントで設定を変える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スタートメニュー右クリック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「アプリと機能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(F)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」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「プログラムと機能」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0C7B230-9EF4-40D9-816F-5164336D4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2" b="46665"/>
          <a:stretch/>
        </p:blipFill>
        <p:spPr>
          <a:xfrm>
            <a:off x="7102136" y="2913452"/>
            <a:ext cx="3483008" cy="36559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DC23518-B553-44D9-9B1C-58898B7C14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25"/>
          <a:stretch/>
        </p:blipFill>
        <p:spPr>
          <a:xfrm>
            <a:off x="3575637" y="4665955"/>
            <a:ext cx="3634510" cy="2089952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EF84C6B-03C3-4DE6-85CC-98EB32804E75}"/>
              </a:ext>
            </a:extLst>
          </p:cNvPr>
          <p:cNvSpPr/>
          <p:nvPr/>
        </p:nvSpPr>
        <p:spPr>
          <a:xfrm>
            <a:off x="3107184" y="4820574"/>
            <a:ext cx="3178206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C1BA8AF-F709-4B0C-99C8-B21E95077E1C}"/>
              </a:ext>
            </a:extLst>
          </p:cNvPr>
          <p:cNvSpPr/>
          <p:nvPr/>
        </p:nvSpPr>
        <p:spPr>
          <a:xfrm>
            <a:off x="7723729" y="5292570"/>
            <a:ext cx="1864154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5DF0FC-C577-4DD9-8457-C2146A857EF8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285390" y="5153487"/>
            <a:ext cx="1438339" cy="4719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48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E5CB0-A44C-4B35-8C63-83E0C8C6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01.WSL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の有効化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3BD3F-85EA-4497-94FC-D5DCC811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199"/>
            <a:ext cx="10972800" cy="4774708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プログラムと機能の「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の機能の有効化または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無効化」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「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 Subsystem for 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」のチェックボックスにレ点して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OK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クリック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適用後再起動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30B79A0-704D-42F0-8682-AF7483AEB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6" b="53848"/>
          <a:stretch/>
        </p:blipFill>
        <p:spPr>
          <a:xfrm>
            <a:off x="609600" y="4069590"/>
            <a:ext cx="3874965" cy="262861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A475BDC-A6A2-476A-A734-D52B0B51CC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62" b="27885"/>
          <a:stretch/>
        </p:blipFill>
        <p:spPr>
          <a:xfrm>
            <a:off x="4178736" y="1697308"/>
            <a:ext cx="4015822" cy="4943189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EF84C6B-03C3-4DE6-85CC-98EB32804E75}"/>
              </a:ext>
            </a:extLst>
          </p:cNvPr>
          <p:cNvSpPr/>
          <p:nvPr/>
        </p:nvSpPr>
        <p:spPr>
          <a:xfrm>
            <a:off x="663490" y="5292572"/>
            <a:ext cx="1929415" cy="79602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C1BA8AF-F709-4B0C-99C8-B21E95077E1C}"/>
              </a:ext>
            </a:extLst>
          </p:cNvPr>
          <p:cNvSpPr/>
          <p:nvPr/>
        </p:nvSpPr>
        <p:spPr>
          <a:xfrm>
            <a:off x="4178736" y="5690587"/>
            <a:ext cx="2550538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5DF0FC-C577-4DD9-8457-C2146A857EF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592905" y="5690587"/>
            <a:ext cx="1585831" cy="3329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4149B4A3-D700-4939-84F9-3CF6E207A2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" t="3975" r="3618" b="6543"/>
          <a:stretch/>
        </p:blipFill>
        <p:spPr>
          <a:xfrm>
            <a:off x="6892188" y="2432481"/>
            <a:ext cx="5101544" cy="3764133"/>
          </a:xfrm>
          <a:prstGeom prst="rect">
            <a:avLst/>
          </a:prstGeom>
        </p:spPr>
      </p:pic>
      <p:sp>
        <p:nvSpPr>
          <p:cNvPr id="20" name="楕円 19">
            <a:extLst>
              <a:ext uri="{FF2B5EF4-FFF2-40B4-BE49-F238E27FC236}">
                <a16:creationId xmlns:a16="http://schemas.microsoft.com/office/drawing/2014/main" id="{80189D9C-2ED4-4202-BEB1-556973F32113}"/>
              </a:ext>
            </a:extLst>
          </p:cNvPr>
          <p:cNvSpPr/>
          <p:nvPr/>
        </p:nvSpPr>
        <p:spPr>
          <a:xfrm>
            <a:off x="9780388" y="5683188"/>
            <a:ext cx="1537007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8505453-72BD-4274-9EA0-615AB4D90BA9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V="1">
            <a:off x="6729274" y="6016101"/>
            <a:ext cx="3051114" cy="73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1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02.WSL</a:t>
            </a:r>
            <a:r>
              <a:rPr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(Linux)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のインストール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Microsoft Store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を開き、「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」で検索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検索窓は、「🔎検索」クリックで現れる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検索リストから「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 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 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 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を実行する」を選ぶ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8175D43-8419-4493-A621-4215B00894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5"/>
          <a:stretch/>
        </p:blipFill>
        <p:spPr>
          <a:xfrm>
            <a:off x="0" y="4638040"/>
            <a:ext cx="6271803" cy="22199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12428A9-D0B2-40C9-B3D9-31126BC0D6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54"/>
          <a:stretch/>
        </p:blipFill>
        <p:spPr>
          <a:xfrm>
            <a:off x="6004024" y="4121998"/>
            <a:ext cx="6187976" cy="2573442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2244F92C-94A1-4C07-ACDB-575D597B3E71}"/>
              </a:ext>
            </a:extLst>
          </p:cNvPr>
          <p:cNvSpPr/>
          <p:nvPr/>
        </p:nvSpPr>
        <p:spPr>
          <a:xfrm>
            <a:off x="4196080" y="4826000"/>
            <a:ext cx="1513840" cy="6908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BA5F570-5962-4039-A475-DD01DD57A598}"/>
              </a:ext>
            </a:extLst>
          </p:cNvPr>
          <p:cNvSpPr/>
          <p:nvPr/>
        </p:nvSpPr>
        <p:spPr>
          <a:xfrm>
            <a:off x="8691880" y="4292600"/>
            <a:ext cx="289052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F1D860E-7350-4B63-8172-2B77E1C7ADBD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5709920" y="4787900"/>
            <a:ext cx="2981960" cy="3835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2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02.WSL</a:t>
            </a:r>
            <a:r>
              <a:rPr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(Linux)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のインストール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特集ページで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Ubuntu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を選び、「入手」をクリック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あとは、インストール終了を待つ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A11EEC-2702-43B0-8286-A155F9F4A5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20"/>
          <a:stretch/>
        </p:blipFill>
        <p:spPr>
          <a:xfrm>
            <a:off x="609600" y="1838960"/>
            <a:ext cx="6302286" cy="4705588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2244F92C-94A1-4C07-ACDB-575D597B3E71}"/>
              </a:ext>
            </a:extLst>
          </p:cNvPr>
          <p:cNvSpPr/>
          <p:nvPr/>
        </p:nvSpPr>
        <p:spPr>
          <a:xfrm>
            <a:off x="528320" y="4592320"/>
            <a:ext cx="1513840" cy="19522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A421F62-1D31-41D8-9ACD-94502422D0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77" b="41587"/>
          <a:stretch/>
        </p:blipFill>
        <p:spPr>
          <a:xfrm>
            <a:off x="7139668" y="2850396"/>
            <a:ext cx="4442732" cy="3209528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2BA5F570-5962-4039-A475-DD01DD57A598}"/>
              </a:ext>
            </a:extLst>
          </p:cNvPr>
          <p:cNvSpPr/>
          <p:nvPr/>
        </p:nvSpPr>
        <p:spPr>
          <a:xfrm>
            <a:off x="8691880" y="4363720"/>
            <a:ext cx="14986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F1D860E-7350-4B63-8172-2B77E1C7ADB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42160" y="4859020"/>
            <a:ext cx="6649720" cy="7094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8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02.WSL</a:t>
            </a:r>
            <a:r>
              <a:rPr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(Linux)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のインストール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インストール後、スタートメニュー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&gt;Ubuntu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をクリック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初回起動時はファイル展開があるためしばらく待つ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7624A49-5236-45DD-B40B-C8BE5F07F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01655"/>
            <a:ext cx="2659610" cy="53116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1CE915D-B2F9-4449-A2E0-248B16C1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34" b="64852"/>
          <a:stretch/>
        </p:blipFill>
        <p:spPr>
          <a:xfrm>
            <a:off x="3965727" y="3429000"/>
            <a:ext cx="7616673" cy="3284255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645612C9-B624-4549-AD5F-68A5B568E350}"/>
              </a:ext>
            </a:extLst>
          </p:cNvPr>
          <p:cNvSpPr/>
          <p:nvPr/>
        </p:nvSpPr>
        <p:spPr>
          <a:xfrm>
            <a:off x="821805" y="3942080"/>
            <a:ext cx="2235200" cy="9245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71ED246-DDF0-4B22-94DA-AA4333D600BD}"/>
              </a:ext>
            </a:extLst>
          </p:cNvPr>
          <p:cNvCxnSpPr>
            <a:stCxn id="12" idx="6"/>
          </p:cNvCxnSpPr>
          <p:nvPr/>
        </p:nvCxnSpPr>
        <p:spPr>
          <a:xfrm>
            <a:off x="3057005" y="4404360"/>
            <a:ext cx="1027315" cy="355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02.WSL</a:t>
            </a:r>
            <a:r>
              <a:rPr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(Linux)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のインストール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展開後、ユーザ名とパスワードを設定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のとは別で大丈夫。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ただし、英数字で。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パスワードは文字出ないが入力されているので大丈夫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パスワード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2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回入力で登録完了。お疲れ様です！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BCB352E-1C82-4D86-B7A3-21FBBB975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54" b="52791"/>
          <a:stretch/>
        </p:blipFill>
        <p:spPr>
          <a:xfrm>
            <a:off x="609600" y="4236721"/>
            <a:ext cx="5279903" cy="247904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B861D94-F277-4A97-9C09-2C522D64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05" b="48031"/>
          <a:stretch/>
        </p:blipFill>
        <p:spPr>
          <a:xfrm>
            <a:off x="6097729" y="4236721"/>
            <a:ext cx="5484671" cy="2479040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29AE70F9-6712-4ADC-BFA1-13DB6D6E6C45}"/>
              </a:ext>
            </a:extLst>
          </p:cNvPr>
          <p:cNvSpPr/>
          <p:nvPr/>
        </p:nvSpPr>
        <p:spPr>
          <a:xfrm>
            <a:off x="4609184" y="5323841"/>
            <a:ext cx="1473200" cy="406399"/>
          </a:xfrm>
          <a:prstGeom prst="rightArrow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14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theme/theme1.xml><?xml version="1.0" encoding="utf-8"?>
<a:theme xmlns:a="http://schemas.openxmlformats.org/drawingml/2006/main" name="OLDPPTTHEME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LDPPTTHEME" id="{7F99DBCD-A135-4B9B-9732-C874A4DC9D8B}" vid="{8FF68C45-16F4-4C22-A7A5-B0FBF9911CA3}"/>
    </a:ext>
  </a:extLst>
</a:theme>
</file>

<file path=ppt/theme/themeOverride1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ppt/theme/themeOverride2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ppt/theme/themeOverride3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Words>492</Words>
  <Application>Microsoft Office PowerPoint</Application>
  <PresentationFormat>ワイド画面</PresentationFormat>
  <Paragraphs>79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HGｺﾞｼｯｸE</vt:lpstr>
      <vt:lpstr>HG創英角ｺﾞｼｯｸUB</vt:lpstr>
      <vt:lpstr>TakaoExゴシック</vt:lpstr>
      <vt:lpstr>Takaoゴシック</vt:lpstr>
      <vt:lpstr>Arial</vt:lpstr>
      <vt:lpstr>Arial Black</vt:lpstr>
      <vt:lpstr>Times New Roman</vt:lpstr>
      <vt:lpstr>Wingdings</vt:lpstr>
      <vt:lpstr>OLDPPTTHEME</vt:lpstr>
      <vt:lpstr>Simutransのコンパイル をWindows Subsystem for Linuxで</vt:lpstr>
      <vt:lpstr>Windows Subsystem for Linux(WSL) とは？</vt:lpstr>
      <vt:lpstr>このスライドでは何するのか？</vt:lpstr>
      <vt:lpstr>01.WSLの有効化</vt:lpstr>
      <vt:lpstr>01.WSLの有効化</vt:lpstr>
      <vt:lpstr>02.WSL(Linux)のインストール</vt:lpstr>
      <vt:lpstr>02.WSL(Linux)のインストール</vt:lpstr>
      <vt:lpstr>02.WSL(Linux)のインストール</vt:lpstr>
      <vt:lpstr>02.WSL(Linux)のインストール</vt:lpstr>
      <vt:lpstr>02.WSL(Linux)のインストール</vt:lpstr>
      <vt:lpstr>03.パッケージのセットアップ</vt:lpstr>
      <vt:lpstr>03-1.aptでのパッケージ導入</vt:lpstr>
      <vt:lpstr>03-1.aptでのパッケージ導入</vt:lpstr>
      <vt:lpstr>03-2.zip系導入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康祐 奥</dc:creator>
  <cp:lastModifiedBy>康祐 奥</cp:lastModifiedBy>
  <cp:revision>29</cp:revision>
  <dcterms:created xsi:type="dcterms:W3CDTF">2019-03-09T13:20:35Z</dcterms:created>
  <dcterms:modified xsi:type="dcterms:W3CDTF">2019-03-23T13:54:26Z</dcterms:modified>
</cp:coreProperties>
</file>