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7" autoAdjust="0"/>
    <p:restoredTop sz="73412" autoAdjust="0"/>
  </p:normalViewPr>
  <p:slideViewPr>
    <p:cSldViewPr snapToGrid="0">
      <p:cViewPr varScale="1">
        <p:scale>
          <a:sx n="83" d="100"/>
          <a:sy n="83" d="100"/>
        </p:scale>
        <p:origin x="54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2019/5/10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のコンパイルをするための環境構築について話します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en-US" altLang="ja-JP" dirty="0"/>
              <a:t>OS</a:t>
            </a:r>
            <a:r>
              <a:rPr kumimoji="1" lang="ja-JP" altLang="en-US" dirty="0"/>
              <a:t>セットアップ後の作業は</a:t>
            </a:r>
            <a:r>
              <a:rPr kumimoji="1" lang="en-US" altLang="ja-JP" dirty="0"/>
              <a:t>OS</a:t>
            </a:r>
            <a:r>
              <a:rPr kumimoji="1" lang="ja-JP" altLang="en-US" dirty="0"/>
              <a:t>アップデートを行っておきましょう</a:t>
            </a:r>
            <a:endParaRPr kumimoji="1" lang="en-US" altLang="ja-JP" dirty="0"/>
          </a:p>
          <a:p>
            <a:r>
              <a:rPr kumimoji="1" lang="ja-JP" altLang="en-US" dirty="0"/>
              <a:t>日本語化に関しては省略しますので、各自で必要であれば調べて実行願います</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は管理者権限を要するため、</a:t>
            </a:r>
            <a:r>
              <a:rPr kumimoji="1" lang="en-US" altLang="ja-JP" dirty="0" err="1"/>
              <a:t>sudo</a:t>
            </a:r>
            <a:r>
              <a:rPr kumimoji="1" lang="ja-JP" altLang="en-US" dirty="0"/>
              <a:t>を頭に付ける必要があります</a:t>
            </a:r>
            <a:endParaRPr kumimoji="1" lang="en-US" altLang="ja-JP" dirty="0"/>
          </a:p>
          <a:p>
            <a:r>
              <a:rPr kumimoji="1" lang="en-US" altLang="ja-JP" dirty="0" err="1"/>
              <a:t>Sudo</a:t>
            </a:r>
            <a:r>
              <a:rPr kumimoji="1" lang="ja-JP" altLang="en-US" dirty="0"/>
              <a:t>を使った際に求められるパスワードはユーザのパスワードです</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アップデートも終わったところで必要なパッケージを入れるわけですが、既にネット上にあるクロスコンパイル方法で</a:t>
            </a:r>
            <a:endParaRPr kumimoji="1" lang="en-US" altLang="ja-JP" dirty="0"/>
          </a:p>
          <a:p>
            <a:r>
              <a:rPr kumimoji="1" lang="ja-JP" altLang="en-US" dirty="0"/>
              <a:t>用いられている</a:t>
            </a:r>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には有りません。</a:t>
            </a:r>
            <a:endParaRPr kumimoji="1" lang="en-US" altLang="ja-JP" dirty="0"/>
          </a:p>
          <a:p>
            <a:r>
              <a:rPr kumimoji="1" lang="ja-JP" altLang="en-US" dirty="0"/>
              <a:t>もう一度言います。有りません。</a:t>
            </a:r>
            <a:endParaRPr kumimoji="1" lang="en-US" altLang="ja-JP" dirty="0"/>
          </a:p>
          <a:p>
            <a:r>
              <a:rPr kumimoji="1" lang="ja-JP" altLang="en-US" dirty="0"/>
              <a:t>ですが、セットの中にある各パッケージは殆ど揃っているのでそのままインストールできます。</a:t>
            </a:r>
            <a:endParaRPr kumimoji="1" lang="en-US" altLang="ja-JP" dirty="0"/>
          </a:p>
          <a:p>
            <a:r>
              <a:rPr kumimoji="1" lang="ja-JP" altLang="en-US" dirty="0"/>
              <a:t>ですが、</a:t>
            </a:r>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はコードをいじってからでなければ上手くいかないのでこの</a:t>
            </a:r>
            <a:r>
              <a:rPr kumimoji="1" lang="en-US" altLang="ja-JP" dirty="0"/>
              <a:t>2</a:t>
            </a:r>
            <a:r>
              <a:rPr kumimoji="1" lang="ja-JP" altLang="en-US" dirty="0"/>
              <a:t>つだけは別に入れます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Ubuntu</a:t>
            </a:r>
            <a:r>
              <a:rPr kumimoji="1" lang="ja-JP" altLang="en-US" baseline="0" dirty="0"/>
              <a:t>で</a:t>
            </a:r>
            <a:r>
              <a:rPr kumimoji="1" lang="en-US" altLang="ja-JP" baseline="0" dirty="0"/>
              <a:t>apt</a:t>
            </a:r>
            <a:r>
              <a:rPr kumimoji="1" lang="ja-JP" altLang="en-US" baseline="0" dirty="0"/>
              <a:t>で入れるものです。</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で入れるその他のパッケージです。</a:t>
            </a:r>
            <a:endParaRPr kumimoji="1" lang="en-US" altLang="ja-JP" dirty="0"/>
          </a:p>
          <a:p>
            <a:r>
              <a:rPr kumimoji="1" lang="ja-JP" altLang="en-US" dirty="0"/>
              <a:t>先の表含めて</a:t>
            </a:r>
            <a:r>
              <a:rPr kumimoji="1" lang="en-US" altLang="ja-JP" dirty="0"/>
              <a:t>apt</a:t>
            </a:r>
            <a:r>
              <a:rPr kumimoji="1" lang="ja-JP" altLang="en-US" dirty="0"/>
              <a:t>で入れられるものであれば、既にインストール済であっても更新されるか「最新です」というメッセージが出るだけなので</a:t>
            </a:r>
            <a:endParaRPr kumimoji="1" lang="en-US" altLang="ja-JP" dirty="0"/>
          </a:p>
          <a:p>
            <a:r>
              <a:rPr kumimoji="1" lang="ja-JP" altLang="en-US" dirty="0"/>
              <a:t>気にしないで入れてください</a:t>
            </a:r>
          </a:p>
          <a:p>
            <a:r>
              <a:rPr kumimoji="1" lang="en-US" altLang="ja-JP" dirty="0" err="1"/>
              <a:t>sudo</a:t>
            </a:r>
            <a:r>
              <a:rPr kumimoji="1" lang="en-US" altLang="ja-JP" dirty="0"/>
              <a:t> apt install</a:t>
            </a:r>
            <a:r>
              <a:rPr kumimoji="1" lang="ja-JP" altLang="en-US" dirty="0"/>
              <a:t>の後にはとくに制限無く並べられるので、各パッケージの間スペースを空けて書いてください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zip</a:t>
            </a:r>
            <a:r>
              <a:rPr kumimoji="1" lang="ja-JP" altLang="en-US" dirty="0"/>
              <a:t>系の導入です。</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で入れられないためちょっといじって入れます</a:t>
            </a:r>
            <a:endParaRPr kumimoji="1" lang="en-US" altLang="ja-JP" dirty="0"/>
          </a:p>
          <a:p>
            <a:r>
              <a:rPr kumimoji="1" lang="ja-JP" altLang="en-US" dirty="0"/>
              <a:t>このいじる元をダウンロードするディレクトリは、ユーザホームディレクトリで問題ないです。</a:t>
            </a:r>
            <a:endParaRPr kumimoji="1" lang="en-US" altLang="ja-JP" dirty="0"/>
          </a:p>
          <a:p>
            <a:r>
              <a:rPr kumimoji="1" lang="ja-JP" altLang="en-US" dirty="0"/>
              <a:t>このようなソースのいじり方の情報を載せているサイトによっては別の所を指定している場合がありますがどちらでも問題無いです</a:t>
            </a:r>
            <a:endParaRPr kumimoji="1" lang="en-US" altLang="ja-JP" dirty="0"/>
          </a:p>
          <a:p>
            <a:r>
              <a:rPr kumimoji="1" lang="ja-JP" altLang="en-US" dirty="0"/>
              <a:t>また、専用ディレクトリを設けることも出来ます</a:t>
            </a:r>
            <a:endParaRPr kumimoji="1" lang="en-US" altLang="ja-JP" dirty="0"/>
          </a:p>
          <a:p>
            <a:r>
              <a:rPr kumimoji="1" lang="ja-JP" altLang="en-US" dirty="0"/>
              <a:t>場所を変える際の注意事項としては、スーパーユーザ権限が必要かどうかを確認する必要があります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r>
              <a:rPr kumimoji="1" lang="ja-JP" altLang="en-US" dirty="0"/>
              <a:t>です</a:t>
            </a:r>
            <a:endParaRPr kumimoji="1" lang="en-US" altLang="ja-JP" dirty="0"/>
          </a:p>
          <a:p>
            <a:r>
              <a:rPr kumimoji="1" lang="en-US" altLang="ja-JP" dirty="0"/>
              <a:t>Ubuntu</a:t>
            </a:r>
            <a:r>
              <a:rPr kumimoji="1" lang="ja-JP" altLang="en-US" dirty="0"/>
              <a:t>か公式サイトよりソースコードをダウンロードして、展開します</a:t>
            </a:r>
            <a:endParaRPr kumimoji="1" lang="en-US" altLang="ja-JP" dirty="0"/>
          </a:p>
          <a:p>
            <a:r>
              <a:rPr kumimoji="1" lang="ja-JP" altLang="en-US" dirty="0"/>
              <a:t>ダウンロードは</a:t>
            </a:r>
            <a:r>
              <a:rPr kumimoji="1" lang="en-US" altLang="ja-JP" dirty="0" err="1"/>
              <a:t>wget</a:t>
            </a:r>
            <a:r>
              <a:rPr kumimoji="1" lang="ja-JP" altLang="en-US" dirty="0"/>
              <a:t>を用います</a:t>
            </a:r>
            <a:endParaRPr kumimoji="1" lang="en-US" altLang="ja-JP" dirty="0"/>
          </a:p>
          <a:p>
            <a:r>
              <a:rPr kumimoji="1" lang="ja-JP" altLang="en-US" dirty="0"/>
              <a:t>ダウンロード終了したら</a:t>
            </a:r>
            <a:r>
              <a:rPr kumimoji="1" lang="en-US" altLang="ja-JP" dirty="0"/>
              <a:t>tar</a:t>
            </a:r>
            <a:r>
              <a:rPr kumimoji="1" lang="ja-JP" altLang="en-US" dirty="0"/>
              <a:t>コマンドを使って展開します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展開したら、変数宣言をして</a:t>
            </a:r>
            <a:r>
              <a:rPr kumimoji="1" lang="en-US" altLang="ja-JP" dirty="0"/>
              <a:t>make</a:t>
            </a:r>
            <a:r>
              <a:rPr kumimoji="1" lang="ja-JP" altLang="en-US" dirty="0"/>
              <a:t>作業します</a:t>
            </a:r>
            <a:endParaRPr kumimoji="1" lang="en-US" altLang="ja-JP" dirty="0"/>
          </a:p>
          <a:p>
            <a:r>
              <a:rPr kumimoji="1" lang="ja-JP" altLang="en-US" dirty="0"/>
              <a:t>このスライド以降、エンターキーにあるような記号は改行、ホチキス針をひっくり返したようなのがスペースを表します</a:t>
            </a:r>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を行います</a:t>
            </a:r>
            <a:endParaRPr kumimoji="1" lang="en-US" altLang="ja-JP" dirty="0"/>
          </a:p>
          <a:p>
            <a:r>
              <a:rPr kumimoji="1" lang="ja-JP" altLang="en-US" dirty="0"/>
              <a:t>これで</a:t>
            </a:r>
            <a:r>
              <a:rPr kumimoji="1" lang="en-US" altLang="ja-JP" dirty="0" err="1"/>
              <a:t>zlib</a:t>
            </a:r>
            <a:r>
              <a:rPr kumimoji="1" lang="ja-JP" altLang="en-US" dirty="0"/>
              <a:t>のセットアップは終了です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bzip2</a:t>
            </a:r>
            <a:r>
              <a:rPr kumimoji="1" lang="ja-JP" altLang="en-US" dirty="0"/>
              <a:t>です</a:t>
            </a:r>
            <a:endParaRPr kumimoji="1" lang="en-US" altLang="ja-JP" dirty="0"/>
          </a:p>
          <a:p>
            <a:r>
              <a:rPr kumimoji="1" lang="en-US" altLang="ja-JP" dirty="0"/>
              <a:t>Bzip2</a:t>
            </a:r>
            <a:r>
              <a:rPr kumimoji="1" lang="ja-JP" altLang="en-US" dirty="0"/>
              <a:t>は一時公式が怪しいサイト化したことがあるので、パッケージ検索サイトからが安全です</a:t>
            </a:r>
            <a:endParaRPr kumimoji="1" lang="en-US" altLang="ja-JP" dirty="0"/>
          </a:p>
          <a:p>
            <a:r>
              <a:rPr kumimoji="1" lang="en-US" altLang="ja-JP" dirty="0" err="1"/>
              <a:t>Wget</a:t>
            </a:r>
            <a:r>
              <a:rPr kumimoji="1" lang="ja-JP" altLang="en-US" dirty="0"/>
              <a:t>を用いてソースコードをダウンロード、</a:t>
            </a:r>
            <a:r>
              <a:rPr kumimoji="1" lang="en-US" altLang="ja-JP" dirty="0"/>
              <a:t>tar</a:t>
            </a:r>
            <a:r>
              <a:rPr kumimoji="1" lang="ja-JP" altLang="en-US" dirty="0"/>
              <a:t>コマンドで展開するところは先の</a:t>
            </a:r>
            <a:r>
              <a:rPr kumimoji="1" lang="en-US" altLang="ja-JP" dirty="0" err="1"/>
              <a:t>zlib</a:t>
            </a:r>
            <a:r>
              <a:rPr kumimoji="1" lang="ja-JP" altLang="en-US" dirty="0"/>
              <a:t>と同様です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Bzip2</a:t>
            </a:r>
            <a:r>
              <a:rPr kumimoji="1" lang="ja-JP" altLang="en-US" dirty="0"/>
              <a:t>はこの</a:t>
            </a:r>
            <a:r>
              <a:rPr kumimoji="1" lang="en-US" altLang="ja-JP" dirty="0"/>
              <a:t>2</a:t>
            </a:r>
            <a:r>
              <a:rPr kumimoji="1" lang="ja-JP" altLang="en-US" dirty="0"/>
              <a:t>つを編集して</a:t>
            </a:r>
            <a:r>
              <a:rPr kumimoji="1" lang="en-US" altLang="ja-JP" dirty="0"/>
              <a:t>make</a:t>
            </a:r>
            <a:r>
              <a:rPr kumimoji="1" lang="ja-JP" altLang="en-US" dirty="0"/>
              <a:t>を行います。</a:t>
            </a:r>
            <a:endParaRPr kumimoji="1" lang="en-US" altLang="ja-JP" dirty="0"/>
          </a:p>
          <a:p>
            <a:r>
              <a:rPr kumimoji="1" lang="en-US" altLang="ja-JP" dirty="0"/>
              <a:t>Bzip2.c</a:t>
            </a:r>
            <a:r>
              <a:rPr kumimoji="1" lang="ja-JP" altLang="en-US" dirty="0"/>
              <a:t>では逆スラッシュをスラッシュへ書き換えます。</a:t>
            </a:r>
            <a:endParaRPr kumimoji="1" lang="en-US" altLang="ja-JP" dirty="0"/>
          </a:p>
          <a:p>
            <a:r>
              <a:rPr kumimoji="1" lang="ja-JP" altLang="en-US" dirty="0"/>
              <a:t>これは使用しているフォントによって円マークか左上から右下へ向かう逆スラッシュで表示されていますので、編集で使用するエディタで確認してください。</a:t>
            </a:r>
            <a:endParaRPr kumimoji="1" lang="en-US" altLang="ja-JP" dirty="0"/>
          </a:p>
          <a:p>
            <a:r>
              <a:rPr kumimoji="1" lang="ja-JP" altLang="en-US" dirty="0"/>
              <a:t>また、</a:t>
            </a:r>
            <a:r>
              <a:rPr kumimoji="1" lang="en-US" altLang="ja-JP" dirty="0" err="1"/>
              <a:t>Makefile</a:t>
            </a:r>
            <a:r>
              <a:rPr kumimoji="1" lang="ja-JP" altLang="en-US" dirty="0"/>
              <a:t>では</a:t>
            </a:r>
            <a:r>
              <a:rPr kumimoji="1" lang="en-US" altLang="ja-JP" dirty="0"/>
              <a:t>CC</a:t>
            </a:r>
            <a:r>
              <a:rPr kumimoji="1" lang="ja-JP" altLang="en-US" dirty="0"/>
              <a:t>などのディレクトリを書き換えておきます。</a:t>
            </a:r>
            <a:endParaRPr kumimoji="1" lang="en-US" altLang="ja-JP" dirty="0"/>
          </a:p>
          <a:p>
            <a:r>
              <a:rPr kumimoji="1" lang="ja-JP" altLang="en-US" dirty="0"/>
              <a:t>そして、ヘッダファイル</a:t>
            </a:r>
            <a:r>
              <a:rPr kumimoji="1" lang="en-US" altLang="ja-JP" dirty="0" err="1"/>
              <a:t>bzlib.h</a:t>
            </a:r>
            <a:r>
              <a:rPr kumimoji="1" lang="ja-JP" altLang="en-US" dirty="0"/>
              <a:t>と</a:t>
            </a:r>
            <a:r>
              <a:rPr kumimoji="1" lang="en-US" altLang="ja-JP" dirty="0"/>
              <a:t>make</a:t>
            </a:r>
            <a:r>
              <a:rPr kumimoji="1" lang="ja-JP" altLang="en-US" dirty="0"/>
              <a:t>で作成した</a:t>
            </a:r>
            <a:r>
              <a:rPr kumimoji="1" lang="en-US" altLang="ja-JP" dirty="0"/>
              <a:t>libbz2.a</a:t>
            </a:r>
            <a:r>
              <a:rPr kumimoji="1" lang="ja-JP" altLang="en-US" dirty="0"/>
              <a:t>ファイルをそれぞれコピーします。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18</a:t>
            </a:fld>
            <a:endParaRPr kumimoji="1" lang="ja-JP" altLang="en-US"/>
          </a:p>
        </p:txBody>
      </p:sp>
    </p:spTree>
    <p:extLst>
      <p:ext uri="{BB962C8B-B14F-4D97-AF65-F5344CB8AC3E}">
        <p14:creationId xmlns:p14="http://schemas.microsoft.com/office/powerpoint/2010/main" val="174341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以上で準備終了です。</a:t>
            </a:r>
            <a:endParaRPr kumimoji="1" lang="en-US" altLang="ja-JP" dirty="0"/>
          </a:p>
          <a:p>
            <a:r>
              <a:rPr kumimoji="1" lang="ja-JP" altLang="en-US" dirty="0"/>
              <a:t>この先のソースコード入手などは各所に情報がありますのでここでは省略させて頂きます。</a:t>
            </a:r>
            <a:endParaRPr kumimoji="1" lang="en-US" altLang="ja-JP" dirty="0"/>
          </a:p>
          <a:p>
            <a:r>
              <a:rPr kumimoji="1" lang="ja-JP" altLang="en-US" dirty="0"/>
              <a:t>さて、一部は編集したりコピーしたりと大変かも知れませんが、</a:t>
            </a:r>
            <a:r>
              <a:rPr kumimoji="1" lang="en-US" altLang="ja-JP" dirty="0"/>
              <a:t>WSL</a:t>
            </a:r>
            <a:r>
              <a:rPr kumimoji="1" lang="ja-JP" altLang="en-US" dirty="0"/>
              <a:t>は今はアプリとなっているため入れるのは凄く楽です。</a:t>
            </a:r>
            <a:endParaRPr kumimoji="1" lang="en-US" altLang="ja-JP" dirty="0"/>
          </a:p>
          <a:p>
            <a:r>
              <a:rPr kumimoji="1" lang="en-US" altLang="ja-JP" dirty="0"/>
              <a:t>Beta</a:t>
            </a:r>
            <a:r>
              <a:rPr kumimoji="1" lang="ja-JP" altLang="en-US" dirty="0"/>
              <a:t>版触れた方いらっしゃるかも知れませんが、その頃はコマンドプロンプトを呼びコマンドを打ち導入する必要がありました。</a:t>
            </a:r>
            <a:endParaRPr kumimoji="1" lang="en-US" altLang="ja-JP" dirty="0"/>
          </a:p>
          <a:p>
            <a:r>
              <a:rPr kumimoji="1" lang="ja-JP" altLang="en-US" dirty="0"/>
              <a:t>今はかなりお手軽です。バリアフリーに近いです。</a:t>
            </a:r>
            <a:endParaRPr kumimoji="1" lang="en-US" altLang="ja-JP" dirty="0"/>
          </a:p>
          <a:p>
            <a:r>
              <a:rPr kumimoji="1" lang="ja-JP" altLang="en-US" dirty="0"/>
              <a:t>そして、</a:t>
            </a:r>
            <a:r>
              <a:rPr kumimoji="1" lang="en-US" altLang="ja-JP" dirty="0"/>
              <a:t>Emacs</a:t>
            </a:r>
            <a:r>
              <a:rPr kumimoji="1" lang="ja-JP" altLang="en-US" dirty="0"/>
              <a:t>などの</a:t>
            </a:r>
            <a:r>
              <a:rPr kumimoji="1" lang="en-US" altLang="ja-JP" dirty="0"/>
              <a:t>CUI</a:t>
            </a:r>
            <a:r>
              <a:rPr kumimoji="1" lang="ja-JP" altLang="en-US" dirty="0"/>
              <a:t>エディタに慣れる必要は有りません。作業ディレクトリの移動は必要となりますが、</a:t>
            </a:r>
            <a:r>
              <a:rPr kumimoji="1" lang="en-US" altLang="ja-JP" dirty="0"/>
              <a:t>Windows</a:t>
            </a:r>
            <a:r>
              <a:rPr kumimoji="1" lang="ja-JP" altLang="en-US" dirty="0"/>
              <a:t>で編集しても読み込むこと出来ます。</a:t>
            </a:r>
            <a:endParaRPr kumimoji="1" lang="en-US" altLang="ja-JP" dirty="0"/>
          </a:p>
          <a:p>
            <a:r>
              <a:rPr kumimoji="1" lang="en-US" altLang="ja-JP" dirty="0"/>
              <a:t>VS</a:t>
            </a:r>
            <a:r>
              <a:rPr kumimoji="1" lang="en-US" altLang="ja-JP" baseline="0" dirty="0"/>
              <a:t> Code</a:t>
            </a:r>
            <a:r>
              <a:rPr kumimoji="1" lang="ja-JP" altLang="en-US" baseline="0" dirty="0"/>
              <a:t>がいい方、サクラエディタがいい方問題ありません。それそのまま使えます。</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19</a:t>
            </a:fld>
            <a:endParaRPr kumimoji="1" lang="ja-JP" altLang="en-US"/>
          </a:p>
        </p:txBody>
      </p:sp>
    </p:spTree>
    <p:extLst>
      <p:ext uri="{BB962C8B-B14F-4D97-AF65-F5344CB8AC3E}">
        <p14:creationId xmlns:p14="http://schemas.microsoft.com/office/powerpoint/2010/main" val="64203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Windows Subsystem for Linux</a:t>
            </a:r>
            <a:r>
              <a:rPr kumimoji="1" lang="ja-JP" altLang="en-US" dirty="0"/>
              <a:t>、以後</a:t>
            </a:r>
            <a:r>
              <a:rPr kumimoji="1" lang="en-US" altLang="ja-JP" dirty="0"/>
              <a:t>WSL</a:t>
            </a:r>
            <a:r>
              <a:rPr kumimoji="1" lang="ja-JP" altLang="en-US" dirty="0"/>
              <a:t>と言いますが、これについてざっくりと</a:t>
            </a:r>
            <a:endParaRPr kumimoji="1" lang="en-US" altLang="ja-JP" dirty="0"/>
          </a:p>
          <a:p>
            <a:r>
              <a:rPr kumimoji="1" lang="en-US" altLang="ja-JP" dirty="0"/>
              <a:t>WSL</a:t>
            </a:r>
            <a:r>
              <a:rPr kumimoji="1" lang="ja-JP" altLang="en-US" dirty="0"/>
              <a:t>は、簡単に言えば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コンソールアプリです</a:t>
            </a:r>
            <a:endParaRPr kumimoji="1" lang="en-US" altLang="ja-JP" dirty="0"/>
          </a:p>
          <a:p>
            <a:r>
              <a:rPr kumimoji="1" lang="ja-JP" altLang="en-US" dirty="0"/>
              <a:t>詳しいことは省略しますので、詳しく知りたい方は様々な記事を調べて頂ければ幸いです</a:t>
            </a:r>
            <a:endParaRPr kumimoji="1" lang="en-US" altLang="ja-JP" dirty="0"/>
          </a:p>
          <a:p>
            <a:r>
              <a:rPr kumimoji="1" lang="ja-JP" altLang="en-US" dirty="0"/>
              <a:t>このアプリ登場のおかげで、</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を作成したり、</a:t>
            </a:r>
            <a:r>
              <a:rPr kumimoji="1" lang="en-US" altLang="ja-JP" dirty="0"/>
              <a:t>Linux</a:t>
            </a:r>
            <a:r>
              <a:rPr kumimoji="1" lang="ja-JP" altLang="en-US" dirty="0"/>
              <a:t>ライクなソフトを導入して</a:t>
            </a:r>
            <a:endParaRPr kumimoji="1" lang="en-US" altLang="ja-JP" dirty="0"/>
          </a:p>
          <a:p>
            <a:r>
              <a:rPr kumimoji="1" lang="ja-JP" altLang="en-US" dirty="0"/>
              <a:t>特殊なコマンドを覚える、デュアルブートできるようにする、パソコンを物理的に増やすなどということをしなくても良くなります</a:t>
            </a:r>
            <a:endParaRPr kumimoji="1" lang="en-US" altLang="ja-JP" dirty="0"/>
          </a:p>
          <a:p>
            <a:r>
              <a:rPr kumimoji="1" lang="en-US" altLang="ja-JP" dirty="0"/>
              <a:t>WSL</a:t>
            </a:r>
            <a:r>
              <a:rPr kumimoji="1" lang="ja-JP" altLang="en-US" dirty="0"/>
              <a:t>で利用できるディストリビューションのひとつ</a:t>
            </a:r>
            <a:r>
              <a:rPr kumimoji="1" lang="en-US" altLang="ja-JP" dirty="0"/>
              <a:t>Ubuntu</a:t>
            </a:r>
            <a:r>
              <a:rPr kumimoji="1" lang="ja-JP" altLang="en-US" dirty="0"/>
              <a:t>の場合、一部除いて</a:t>
            </a:r>
            <a:r>
              <a:rPr kumimoji="1" lang="en-US" altLang="ja-JP" dirty="0"/>
              <a:t>apt</a:t>
            </a:r>
            <a:r>
              <a:rPr kumimoji="1" lang="ja-JP" altLang="en-US" dirty="0"/>
              <a:t>コマンドで</a:t>
            </a:r>
            <a:r>
              <a:rPr kumimoji="1" lang="en-US" altLang="ja-JP" dirty="0"/>
              <a:t>Ubuntu</a:t>
            </a:r>
            <a:r>
              <a:rPr kumimoji="1" lang="ja-JP" altLang="en-US" dirty="0"/>
              <a:t>のまま導入できる</a:t>
            </a:r>
            <a:endParaRPr kumimoji="1" lang="en-US" altLang="ja-JP" dirty="0"/>
          </a:p>
          <a:p>
            <a:r>
              <a:rPr kumimoji="1" lang="ja-JP" altLang="en-US" dirty="0"/>
              <a:t>つまり、皆さんが調べて覚えたことのほとんどをそのまま使うことが可能です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（可能なら起動して</a:t>
            </a:r>
            <a:r>
              <a:rPr kumimoji="1" lang="en-US" altLang="ja-JP" dirty="0" err="1"/>
              <a:t>sudo</a:t>
            </a:r>
            <a:r>
              <a:rPr kumimoji="1" lang="en-US" altLang="ja-JP" dirty="0"/>
              <a:t> apt update</a:t>
            </a:r>
            <a:r>
              <a:rPr kumimoji="1" lang="ja-JP" altLang="en-US" dirty="0"/>
              <a:t>位をみせる）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シェルスクリプトでトリミングから</a:t>
            </a:r>
            <a:r>
              <a:rPr kumimoji="1" lang="en-US" altLang="ja-JP" dirty="0" err="1"/>
              <a:t>pak</a:t>
            </a:r>
            <a:r>
              <a:rPr kumimoji="1" lang="ja-JP" altLang="en-US" dirty="0"/>
              <a:t>化してアドオンフォルダへコピーまでの一連の作業を自動化も不可能ではありません。</a:t>
            </a:r>
            <a:endParaRPr kumimoji="1" lang="en-US" altLang="ja-JP" dirty="0"/>
          </a:p>
          <a:p>
            <a:r>
              <a:rPr kumimoji="1" lang="ja-JP" altLang="en-US" dirty="0"/>
              <a:t>そして、それらを行うために調べる際、</a:t>
            </a:r>
            <a:r>
              <a:rPr kumimoji="1" lang="en-US" altLang="ja-JP" dirty="0"/>
              <a:t>Linux</a:t>
            </a:r>
            <a:r>
              <a:rPr kumimoji="1" lang="ja-JP" altLang="en-US" dirty="0"/>
              <a:t>での知識をそのまま使えます。</a:t>
            </a:r>
            <a:endParaRPr kumimoji="1" lang="en-US" altLang="ja-JP" dirty="0"/>
          </a:p>
          <a:p>
            <a:endParaRPr kumimoji="1" lang="en-US" altLang="ja-JP" dirty="0"/>
          </a:p>
          <a:p>
            <a:r>
              <a:rPr kumimoji="1" lang="ja-JP" altLang="en-US" dirty="0"/>
              <a:t>敷居の低い開発環境、お手元にひとつ如何でしょうか</a:t>
            </a:r>
            <a:endParaRPr kumimoji="1" lang="en-US" altLang="ja-JP" dirty="0"/>
          </a:p>
          <a:p>
            <a:endParaRPr kumimoji="1" lang="en-US" altLang="ja-JP" dirty="0"/>
          </a:p>
          <a:p>
            <a:r>
              <a:rPr kumimoji="1" lang="ja-JP" altLang="en-US" dirty="0"/>
              <a:t>以上で発表を終わらせて頂きます。ご静聴ありがとうございました。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20</a:t>
            </a:fld>
            <a:endParaRPr kumimoji="1" lang="ja-JP" altLang="en-US"/>
          </a:p>
        </p:txBody>
      </p:sp>
    </p:spTree>
    <p:extLst>
      <p:ext uri="{BB962C8B-B14F-4D97-AF65-F5344CB8AC3E}">
        <p14:creationId xmlns:p14="http://schemas.microsoft.com/office/powerpoint/2010/main" val="327503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で、私が何を話すのかというと、この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をコンパイル、いわゆるクロスコンパイルするための準備を始めましょう</a:t>
            </a:r>
            <a:endParaRPr kumimoji="1" lang="en-US" altLang="ja-JP" dirty="0"/>
          </a:p>
          <a:p>
            <a:r>
              <a:rPr kumimoji="1" lang="ja-JP" altLang="en-US" dirty="0"/>
              <a:t>ということです。</a:t>
            </a:r>
            <a:endParaRPr kumimoji="1" lang="en-US" altLang="ja-JP" dirty="0"/>
          </a:p>
          <a:p>
            <a:r>
              <a:rPr kumimoji="1" lang="ja-JP" altLang="en-US" dirty="0"/>
              <a:t>実際のコンパイル作業に関しては、検索すると</a:t>
            </a:r>
            <a:r>
              <a:rPr kumimoji="1" lang="en-US" altLang="ja-JP" dirty="0" err="1"/>
              <a:t>Qiita</a:t>
            </a:r>
            <a:r>
              <a:rPr kumimoji="1" lang="ja-JP" altLang="en-US" dirty="0"/>
              <a:t>に上げられてるのもありますし、啓徳さんがハッシュタグ</a:t>
            </a:r>
            <a:r>
              <a:rPr kumimoji="1" lang="en-US" altLang="ja-JP" dirty="0"/>
              <a:t>Simutrans_64bit</a:t>
            </a:r>
            <a:r>
              <a:rPr kumimoji="1" lang="ja-JP" altLang="en-US" dirty="0"/>
              <a:t>でも上げられていますので、この内容だけで大分時間取るのもあり省略いたします。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Simutrans</a:t>
            </a:r>
            <a:r>
              <a:rPr kumimoji="1" lang="ja-JP" altLang="en-US" dirty="0"/>
              <a:t>の画面は出ません。先ほどの黒画面が終点です。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あと、この先も文字が多い、ダメと言われやすいスライドになりますが、画像が黒画面だらけになりそうだったのでご了承頂ければ幸いです。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始めに設定をいじって有効化します。</a:t>
            </a:r>
            <a:endParaRPr kumimoji="1" lang="en-US" altLang="ja-JP" dirty="0"/>
          </a:p>
          <a:p>
            <a:r>
              <a:rPr kumimoji="1" lang="ja-JP" altLang="en-US" dirty="0"/>
              <a:t>管理者権限アカウント（設定からアカウントへ行くと最初に表示されるページで確認できます）でログインし、スタートメニュー（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右クリックメニューが出たらアプリと機能をクリックして、出た画面の右側、プログラムと機能を選びます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の機能の有効化～をクリックします</a:t>
            </a:r>
            <a:endParaRPr kumimoji="1" lang="en-US" altLang="ja-JP" dirty="0"/>
          </a:p>
          <a:p>
            <a:r>
              <a:rPr kumimoji="1" lang="ja-JP" altLang="en-US" dirty="0"/>
              <a:t>かなり奥まったところにある機能有効化画面が出たら</a:t>
            </a:r>
            <a:r>
              <a:rPr kumimoji="1" lang="en-US" altLang="ja-JP" dirty="0"/>
              <a:t>Windows Subsystem for Linux</a:t>
            </a:r>
          </a:p>
          <a:p>
            <a:r>
              <a:rPr kumimoji="1" lang="ja-JP" altLang="en-US" dirty="0"/>
              <a:t>にレ点を入れて</a:t>
            </a:r>
            <a:r>
              <a:rPr kumimoji="1" lang="en-US" altLang="ja-JP" dirty="0"/>
              <a:t>OK</a:t>
            </a:r>
            <a:r>
              <a:rPr kumimoji="1" lang="ja-JP" altLang="en-US" dirty="0"/>
              <a:t>を押して変更を待ちます。</a:t>
            </a:r>
            <a:endParaRPr kumimoji="1" lang="en-US" altLang="ja-JP" dirty="0"/>
          </a:p>
          <a:p>
            <a:r>
              <a:rPr kumimoji="1" lang="ja-JP" altLang="en-US" dirty="0"/>
              <a:t>変更終了したら再起動するので、もし作業中のファイルがあったら保存して閉じてから再起動します</a:t>
            </a:r>
            <a:endParaRPr kumimoji="1" lang="en-US" altLang="ja-JP" dirty="0"/>
          </a:p>
          <a:p>
            <a:r>
              <a:rPr kumimoji="1" lang="ja-JP" altLang="en-US" dirty="0"/>
              <a:t>進捗を白紙化しないように注意してください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再起動したらいよいよ本体のインストールです</a:t>
            </a:r>
            <a:endParaRPr kumimoji="1" lang="en-US" altLang="ja-JP" dirty="0"/>
          </a:p>
          <a:p>
            <a:r>
              <a:rPr kumimoji="1" lang="ja-JP" altLang="en-US" dirty="0"/>
              <a:t>ストアを開いて検索窓を呼び出して</a:t>
            </a:r>
            <a:r>
              <a:rPr kumimoji="1" lang="en-US" altLang="ja-JP" dirty="0" err="1"/>
              <a:t>linux</a:t>
            </a:r>
            <a:r>
              <a:rPr kumimoji="1" lang="ja-JP" altLang="en-US" dirty="0"/>
              <a:t>と、大文字小文字は問わないので打ち込みます</a:t>
            </a:r>
            <a:endParaRPr kumimoji="1" lang="en-US" altLang="ja-JP" dirty="0"/>
          </a:p>
          <a:p>
            <a:r>
              <a:rPr kumimoji="1" lang="ja-JP" altLang="en-US" dirty="0"/>
              <a:t>すると候補が表示されるのでこれ（</a:t>
            </a:r>
            <a:r>
              <a:rPr kumimoji="1" lang="en-US" altLang="ja-JP" dirty="0"/>
              <a:t>Win</a:t>
            </a:r>
            <a:r>
              <a:rPr kumimoji="1" lang="ja-JP" altLang="en-US" dirty="0"/>
              <a:t>で</a:t>
            </a:r>
            <a:r>
              <a:rPr kumimoji="1" lang="en-US" altLang="ja-JP" dirty="0"/>
              <a:t>Linux</a:t>
            </a:r>
            <a:r>
              <a:rPr kumimoji="1" lang="ja-JP" altLang="en-US" dirty="0"/>
              <a:t>を実行する）をクリックします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を選び詳細画面で入手を押します</a:t>
            </a:r>
            <a:endParaRPr kumimoji="1" lang="en-US" altLang="ja-JP" dirty="0"/>
          </a:p>
          <a:p>
            <a:r>
              <a:rPr kumimoji="1" lang="ja-JP" altLang="en-US" dirty="0"/>
              <a:t>今回のを参考に自力で出来る方は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r>
              <a:rPr kumimoji="1" lang="ja-JP" altLang="en-US" dirty="0"/>
              <a:t>です</a:t>
            </a:r>
            <a:endParaRPr kumimoji="1" lang="en-US" altLang="ja-JP" dirty="0"/>
          </a:p>
          <a:p>
            <a:r>
              <a:rPr kumimoji="1" lang="ja-JP" altLang="en-US" dirty="0"/>
              <a:t>入手を押すとインストールが始まるので終わるのを待ちます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をクリックしてください</a:t>
            </a:r>
            <a:endParaRPr kumimoji="1" lang="en-US" altLang="ja-JP" dirty="0"/>
          </a:p>
          <a:p>
            <a:r>
              <a:rPr kumimoji="1" lang="ja-JP" altLang="en-US" dirty="0"/>
              <a:t>初回はファイル展開あるため、画像の文字が表示されるのでお手洗いなどを済ませておいてください。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しばらく待つと、ユーザ名が求められるため考えたユーザ名を入れてください。</a:t>
            </a:r>
            <a:endParaRPr kumimoji="1" lang="en-US" altLang="ja-JP" dirty="0"/>
          </a:p>
          <a:p>
            <a:r>
              <a:rPr kumimoji="1" lang="ja-JP" altLang="en-US" dirty="0"/>
              <a:t>これは特に</a:t>
            </a:r>
            <a:r>
              <a:rPr kumimoji="1" lang="en-US" altLang="ja-JP" dirty="0"/>
              <a:t>Microsoft</a:t>
            </a:r>
            <a:r>
              <a:rPr kumimoji="1" lang="ja-JP" altLang="en-US" dirty="0"/>
              <a:t>アカウントとそろえなくても問題ありません。</a:t>
            </a:r>
            <a:endParaRPr kumimoji="1" lang="en-US" altLang="ja-JP" dirty="0"/>
          </a:p>
          <a:p>
            <a:r>
              <a:rPr kumimoji="1" lang="ja-JP" altLang="en-US" dirty="0"/>
              <a:t>その後パスワードを求められるため考えたパスワードを入れてください</a:t>
            </a:r>
            <a:endParaRPr kumimoji="1" lang="en-US" altLang="ja-JP" dirty="0"/>
          </a:p>
          <a:p>
            <a:r>
              <a:rPr kumimoji="1" lang="ja-JP" altLang="en-US" dirty="0"/>
              <a:t>で、注意事項ですが、パスワードはアスタリスクも表示されません。打ち間違い注意してください。</a:t>
            </a:r>
            <a:endParaRPr kumimoji="1" lang="en-US" altLang="ja-JP" dirty="0"/>
          </a:p>
          <a:p>
            <a:r>
              <a:rPr kumimoji="1" lang="ja-JP" altLang="en-US" dirty="0"/>
              <a:t>パスワードは</a:t>
            </a:r>
            <a:r>
              <a:rPr kumimoji="1" lang="en-US" altLang="ja-JP" dirty="0"/>
              <a:t>2</a:t>
            </a:r>
            <a:r>
              <a:rPr kumimoji="1" lang="ja-JP" altLang="en-US" dirty="0"/>
              <a:t>回打ち込む必要があります。問題無ければドルマークがでます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2019/5/10</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2019/5/10</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2019/5/10</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2019/5/10</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a:p>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update</a:t>
            </a:r>
            <a:r>
              <a:rPr lang="ja-JP" altLang="en-US" dirty="0">
                <a:latin typeface="TakaoExゴシック" panose="020B0500000000000000" pitchFamily="50" charset="-128"/>
                <a:ea typeface="TakaoExゴシック" panose="020B0500000000000000" pitchFamily="50" charset="-128"/>
              </a:rPr>
              <a:t>で最新情報取得、</a:t>
            </a:r>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upgrade</a:t>
            </a:r>
            <a:r>
              <a:rPr lang="ja-JP" altLang="en-US" dirty="0">
                <a:latin typeface="TakaoExゴシック" panose="020B0500000000000000" pitchFamily="50" charset="-128"/>
                <a:ea typeface="TakaoExゴシック" panose="020B0500000000000000" pitchFamily="50" charset="-128"/>
              </a:rPr>
              <a:t>で更新の２段階で行う</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ホームディレクトリごちゃごちゃイヤなら専用ディレクトリ作ってそこでもできる</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 （フォントにより円マーク ” </a:t>
            </a:r>
            <a:r>
              <a:rPr lang="en-US" altLang="ja-JP" dirty="0"/>
              <a:t>\ ” </a:t>
            </a:r>
            <a:r>
              <a:rPr lang="ja-JP" altLang="en-US" dirty="0"/>
              <a:t>になっている）を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err="1"/>
              <a:t>Mingw</a:t>
            </a:r>
            <a:r>
              <a:rPr lang="ja-JP" altLang="en-US" dirty="0"/>
              <a:t>の</a:t>
            </a:r>
            <a:r>
              <a:rPr lang="en-US" altLang="ja-JP" dirty="0"/>
              <a:t>include</a:t>
            </a:r>
            <a:r>
              <a:rPr lang="ja-JP" altLang="en-US" dirty="0"/>
              <a:t>フォルダへ</a:t>
            </a:r>
            <a:r>
              <a:rPr lang="en-US" altLang="ja-JP" dirty="0" err="1"/>
              <a:t>bzlib.h</a:t>
            </a:r>
            <a:r>
              <a:rPr lang="ja-JP" altLang="en-US" dirty="0"/>
              <a:t>ファイルを、</a:t>
            </a:r>
            <a:r>
              <a:rPr lang="en-US" altLang="ja-JP" dirty="0"/>
              <a:t>lib</a:t>
            </a:r>
            <a:r>
              <a:rPr lang="ja-JP" altLang="en-US" dirty="0"/>
              <a:t>フォルダに</a:t>
            </a:r>
            <a:r>
              <a:rPr lang="en-US" altLang="ja-JP" dirty="0"/>
              <a:t>make</a:t>
            </a:r>
            <a:r>
              <a:rPr lang="ja-JP" altLang="en-US" dirty="0"/>
              <a:t>で作成した</a:t>
            </a:r>
            <a:r>
              <a:rPr lang="en-US" altLang="ja-JP" dirty="0"/>
              <a:t>libbz2.a</a:t>
            </a:r>
            <a:r>
              <a:rPr lang="ja-JP" altLang="en-US" dirty="0"/>
              <a:t>ファイルをコピー</a:t>
            </a:r>
          </a:p>
        </p:txBody>
      </p:sp>
    </p:spTree>
    <p:extLst>
      <p:ext uri="{BB962C8B-B14F-4D97-AF65-F5344CB8AC3E}">
        <p14:creationId xmlns:p14="http://schemas.microsoft.com/office/powerpoint/2010/main" val="141441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1"/>
            <a:r>
              <a:rPr lang="en-US" altLang="ja-JP" dirty="0"/>
              <a:t>Windows</a:t>
            </a:r>
            <a:r>
              <a:rPr lang="ja-JP" altLang="en-US" dirty="0"/>
              <a:t>側ファイルを問題無く編集・作成できる</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a:p>
            <a:endParaRPr lang="en-US" altLang="ja-JP" dirty="0"/>
          </a:p>
          <a:p>
            <a:r>
              <a:rPr lang="ja-JP" altLang="en-US" dirty="0"/>
              <a:t>お手元に開発環境用意してみませんか？</a:t>
            </a:r>
          </a:p>
        </p:txBody>
      </p:sp>
    </p:spTree>
    <p:extLst>
      <p:ext uri="{BB962C8B-B14F-4D97-AF65-F5344CB8AC3E}">
        <p14:creationId xmlns:p14="http://schemas.microsoft.com/office/powerpoint/2010/main" val="185143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スタートメニュー右クリック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「アプリと機能</a:t>
            </a:r>
            <a:r>
              <a:rPr kumimoji="1" lang="en-US" altLang="ja-JP" dirty="0">
                <a:latin typeface="TakaoExゴシック" panose="020B0500000000000000" pitchFamily="50" charset="-128"/>
                <a:ea typeface="TakaoExゴシック" panose="020B0500000000000000" pitchFamily="50" charset="-128"/>
              </a:rPr>
              <a:t>(F)</a:t>
            </a:r>
            <a:r>
              <a:rPr kumimoji="1" lang="ja-JP" altLang="en-US" dirty="0">
                <a:latin typeface="TakaoExゴシック" panose="020B0500000000000000" pitchFamily="50" charset="-128"/>
                <a:ea typeface="TakaoExゴシック" panose="020B0500000000000000" pitchFamily="50" charset="-128"/>
              </a:rPr>
              <a:t>」</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「プログラムと機能」</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プログラムと機能の「</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無効化」</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 Subsystem for Linux</a:t>
            </a:r>
            <a:r>
              <a:rPr kumimoji="1" lang="ja-JP" altLang="en-US" dirty="0">
                <a:latin typeface="TakaoExゴシック" panose="020B0500000000000000" pitchFamily="50" charset="-128"/>
                <a:ea typeface="TakaoExゴシック" panose="020B0500000000000000" pitchFamily="50" charset="-128"/>
              </a:rPr>
              <a:t>」のチェックボックスにレ点して</a:t>
            </a:r>
            <a:r>
              <a:rPr kumimoji="1" lang="en-US" altLang="ja-JP" dirty="0">
                <a:latin typeface="TakaoExゴシック" panose="020B0500000000000000" pitchFamily="50" charset="-128"/>
                <a:ea typeface="TakaoExゴシック" panose="020B0500000000000000" pitchFamily="50" charset="-128"/>
              </a:rPr>
              <a:t>OK</a:t>
            </a:r>
            <a:r>
              <a:rPr kumimoji="1" lang="ja-JP" altLang="en-US" dirty="0">
                <a:latin typeface="TakaoExゴシック" panose="020B0500000000000000" pitchFamily="50" charset="-128"/>
                <a:ea typeface="TakaoExゴシック" panose="020B0500000000000000" pitchFamily="50" charset="-128"/>
              </a:rPr>
              <a:t>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適用後再起動</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あとは、インストール終了を待つ</a:t>
            </a: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3567</TotalTime>
  <Words>2312</Words>
  <Application>Microsoft Office PowerPoint</Application>
  <PresentationFormat>ワイド画面</PresentationFormat>
  <Paragraphs>231</Paragraphs>
  <Slides>20</Slides>
  <Notes>20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20</vt:i4>
      </vt:variant>
    </vt:vector>
  </HeadingPairs>
  <TitlesOfParts>
    <vt:vector size="32" baseType="lpstr">
      <vt:lpstr>HGｺﾞｼｯｸE</vt:lpstr>
      <vt:lpstr>HG創英角ｺﾞｼｯｸUB</vt:lpstr>
      <vt:lpstr>TakaoExゴシック</vt:lpstr>
      <vt:lpstr>Takaoゴシック</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康祐 奥</cp:lastModifiedBy>
  <cp:revision>88</cp:revision>
  <dcterms:created xsi:type="dcterms:W3CDTF">2019-03-09T13:20:35Z</dcterms:created>
  <dcterms:modified xsi:type="dcterms:W3CDTF">2019-05-10T23:45:05Z</dcterms:modified>
</cp:coreProperties>
</file>