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58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4095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00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1312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0845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368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064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266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082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035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088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5918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87F413-72BC-4317-8CC3-0352A78FF7EB}" type="datetimeFigureOut">
              <a:rPr kumimoji="1" lang="ja-JP" altLang="en-US" smtClean="0"/>
              <a:t>2025/7/24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8BCA1-2C92-4658-9798-A64A180221B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8130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1646D9-DDEB-905D-E722-BD948E670A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609" y="679731"/>
            <a:ext cx="4171994" cy="3736540"/>
          </a:xfrm>
        </p:spPr>
        <p:txBody>
          <a:bodyPr>
            <a:norm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ウルトラブレス向け</a:t>
            </a:r>
            <a:b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7AFA3C-92BE-6A02-0B91-3A5BCF827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609" y="4685288"/>
            <a:ext cx="4171994" cy="1035781"/>
          </a:xfrm>
        </p:spPr>
        <p:txBody>
          <a:bodyPr>
            <a:normAutofit/>
          </a:bodyPr>
          <a:lstStyle/>
          <a:p>
            <a:pPr algn="l"/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" name="図 4" descr="家電, 光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B2986A2-D7B8-6A82-46FB-C4DF4871FE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0572" y="569297"/>
            <a:ext cx="5608830" cy="560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70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491153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2D88FF"/>
                </a:solidFill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なぜ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Web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アプリなのか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？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3600" b="1">
                <a:solidFill>
                  <a:srgbClr val="2D88FF"/>
                </a:solidFill>
              </a:defRPr>
            </a:pPr>
            <a:r>
              <a:rPr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どんなに優れた健康グッズも、“続かなければ意味がない”。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920240"/>
            <a:ext cx="5857694" cy="35394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継続が何よりも大切。けれど、それが一番難しい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「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やろう」と思っていても、日々の忙しさで忘れてしまう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pPr>
              <a:defRPr sz="1800"/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毎日やったかどうか、自分でも曖昧になる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pPr>
              <a:defRPr sz="1800"/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アプリのインストールや複雑な操作は、かえって習慣の妨げに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</a:p>
          <a:p>
            <a:pPr>
              <a:defRPr sz="1800"/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だからこそ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、“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すぐに使えて、続けやすい”Webアプリが最適です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アプリで解決できる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5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つの課題：</a:t>
            </a:r>
          </a:p>
          <a:p>
            <a:pPr>
              <a:defRPr sz="16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✅ ワンタップで起動（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NFC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QR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対応）</a:t>
            </a:r>
          </a:p>
          <a:p>
            <a:pPr>
              <a:defRPr sz="16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✅ 自動で記録・可視化される</a:t>
            </a:r>
          </a:p>
          <a:p>
            <a:pPr>
              <a:defRPr sz="16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✅ 簡単な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で迷わず使える</a:t>
            </a:r>
          </a:p>
          <a:p>
            <a:pPr>
              <a:defRPr sz="16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✅ 高齢者や子どもでも直感的に使える</a:t>
            </a:r>
          </a:p>
          <a:p>
            <a:pPr>
              <a:defRPr sz="1600"/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✅ 機種変更やインストール不要で安心</a:t>
            </a:r>
          </a:p>
          <a:p>
            <a:pPr>
              <a:defRPr sz="1800"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BE4F295F-E43D-B41A-A455-EA7F3C772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2242" y="2042160"/>
            <a:ext cx="426720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137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75404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88FF"/>
                </a:solidFill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ウルトラブレスが提供する“続けられる仕組み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3200" b="1">
                <a:solidFill>
                  <a:srgbClr val="2D88FF"/>
                </a:solidFill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記録が見える。キャラが励ます。だから続く。</a:t>
            </a:r>
          </a:p>
          <a:p>
            <a:pPr>
              <a:defRPr sz="3200" b="1">
                <a:solidFill>
                  <a:srgbClr val="2D88FF"/>
                </a:solidFill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4767652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🎯 キャラクターによるガイド：</a:t>
            </a:r>
            <a:br>
              <a:rPr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「声かけ」や「表情変化」でやさしく支える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📈 ログの自動記録と可視化：</a:t>
            </a:r>
            <a:br>
              <a:rPr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呼吸回数・継続日数を毎日保存、振り返り可能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⚙️ 目標設定＆柔軟なカスタマイズ：</a:t>
            </a:r>
            <a:br>
              <a:rPr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ニックネーム・セット数・背景画像も自由に設定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📱 ブラウザ完結・マルチデバイス対応：</a:t>
            </a:r>
            <a:br>
              <a:rPr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スマホ・PCどこでも即アクセス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79432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88FF"/>
                </a:solidFill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ウルトラブレスの使用イメージ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3200" b="1">
                <a:solidFill>
                  <a:srgbClr val="2D88FF"/>
                </a:solidFill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たった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10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回。キャラと一緒に、深呼吸するだけ。</a:t>
            </a:r>
          </a:p>
          <a:p>
            <a:pPr>
              <a:defRPr sz="3200" b="1">
                <a:solidFill>
                  <a:srgbClr val="2D88FF"/>
                </a:solidFill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4515980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🗣️ キャラが「吸って〜吐いて〜」と声かけ。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😊 呼吸の進行にあわせて表情が変わる。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📊 トレーニング後は記録が自動で保存される。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📅 カレンダーで振り返るのも一目でわかる。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963436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88FF"/>
                </a:solidFill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誰でも、どこでも、すぐに使える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。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3200" b="1">
                <a:solidFill>
                  <a:srgbClr val="2D88FF"/>
                </a:solidFill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アプリ不要。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NFC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タグ 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or QR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コードだけで体験スタート。</a:t>
            </a:r>
          </a:p>
          <a:p>
            <a:pPr>
              <a:defRPr sz="3200" b="1">
                <a:solidFill>
                  <a:srgbClr val="2D88FF"/>
                </a:solidFill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493436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📲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アプリインストール不要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iPhone／Android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どちらでもブラウザで起動可能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📡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NFCタグやQRコードで即アクセス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グッズや紙面に貼るだけで簡単導入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🧓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高齢者にもやさしい大きなUIと視覚誘導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🛠️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ローカル保存でサーバー不要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  <a:b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医療・介護現場でも安心して使用可能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114040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D88FF"/>
                </a:solidFill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あらゆるユーザーにフィットする“カスタム設計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”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3200" b="1">
                <a:solidFill>
                  <a:srgbClr val="2D88FF"/>
                </a:solidFill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目的も年齢も違っていい。ウルトラブレスはそれぞれに最適化できる。</a:t>
            </a:r>
          </a:p>
          <a:p>
            <a:pPr>
              <a:defRPr sz="3200" b="1">
                <a:solidFill>
                  <a:srgbClr val="2D88FF"/>
                </a:solidFill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5311069" cy="20313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🧑‍🎓 若者向けモード：</a:t>
            </a:r>
            <a:br>
              <a:rPr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キャラ演出多め、スマホネイティブUI、ポップなデザイン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👵 高齢者向けモード：</a:t>
            </a:r>
            <a:br>
              <a:rPr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大きな文字、シンプルUI、音声ナビと落ち着いた色合い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🏃 アスリート向けモード：</a:t>
            </a:r>
            <a:br>
              <a:rPr>
                <a:latin typeface="Meiryo UI" panose="020B0604030504040204" pitchFamily="50" charset="-128"/>
                <a:ea typeface="Meiryo UI" panose="020B0604030504040204" pitchFamily="50" charset="-128"/>
              </a:rPr>
            </a:b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　テンポ早め、記録重視、集中を促すカラートーン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459367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2D88FF"/>
                </a:solidFill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Webアプリの併用で広がる、ウルトラブレスの可能性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3000" b="1">
                <a:solidFill>
                  <a:srgbClr val="2D88FF"/>
                </a:solidFill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“測る”だけで終わらない、“続けさせる”価値を加える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1828800"/>
            <a:ext cx="7287572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✅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継続率の向上：キャラクターの声かけと記録機能により、日常化をサポート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✅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満足度アップ：グラフやカレンダーで“見える化”されることで実感が伴う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✅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差別化：機器単体ではなく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、“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継続支援付き”製品として販売可能に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📦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提供形式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：</a:t>
            </a: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NFCタグ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or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QRコードをウルトラブレスに添付して配布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スマホでタップ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or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読み取り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 → 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自動でWebアプリが起動</a:t>
            </a: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ブランドロゴ・キャラクターはカスタム対応（OEM展開可</a:t>
            </a:r>
            <a:r>
              <a:rPr dirty="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8640" y="274320"/>
            <a:ext cx="9571851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2D88FF"/>
                </a:solidFill>
              </a:defRPr>
            </a:pPr>
            <a:r>
              <a:rPr dirty="0" err="1">
                <a:latin typeface="Meiryo UI" panose="020B0604030504040204" pitchFamily="50" charset="-128"/>
                <a:ea typeface="Meiryo UI" panose="020B0604030504040204" pitchFamily="50" charset="-128"/>
              </a:rPr>
              <a:t>まとめ：Webアプリでウルトラブレスの価値を高める</a:t>
            </a:r>
            <a:endParaRPr 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3000" b="1">
                <a:solidFill>
                  <a:srgbClr val="2D88FF"/>
                </a:solidFill>
              </a:defRPr>
            </a:pP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“測る”から“続ける”へ。</a:t>
            </a:r>
            <a:r>
              <a:rPr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アプリで体験をアップグレード。</a:t>
            </a:r>
          </a:p>
          <a:p>
            <a:pPr>
              <a:defRPr sz="3000" b="1">
                <a:solidFill>
                  <a:srgbClr val="2D88FF"/>
                </a:solidFill>
              </a:defRPr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6724918" cy="286232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✅ 呼吸記録・キャラ誘導で“続けやすさ”をサポート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✅ 高齢者や初心者にもやさしいUIと音声ナビ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✅ ログ可視化で、使うほど満足度アップ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✅ NFCタグやQRコードによる“簡単起動”が可能</a:t>
            </a:r>
          </a:p>
          <a:p>
            <a:pPr>
              <a:defRPr sz="1800"/>
            </a:pPr>
            <a:endParaRPr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📱 利用イメージ：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・スマホをウルトラブレス（または同梱NFCタグ）にかざすだけで自動起動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・アプリ不要。ブラウザでそのままトレーニング開始</a:t>
            </a:r>
          </a:p>
          <a:p>
            <a:pPr>
              <a:defRPr sz="1800"/>
            </a:pPr>
            <a:r>
              <a:rPr>
                <a:latin typeface="Meiryo UI" panose="020B0604030504040204" pitchFamily="50" charset="-128"/>
                <a:ea typeface="Meiryo UI" panose="020B0604030504040204" pitchFamily="50" charset="-128"/>
              </a:rPr>
              <a:t>・OEM展開も可能。ロゴ・キャラ・演出をブランドに合わせてカスタマイズ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426</Words>
  <Application>Microsoft Office PowerPoint</Application>
  <PresentationFormat>ワイド画面</PresentationFormat>
  <Paragraphs>65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 UI</vt:lpstr>
      <vt:lpstr>Aptos</vt:lpstr>
      <vt:lpstr>Aptos Display</vt:lpstr>
      <vt:lpstr>Arial</vt:lpstr>
      <vt:lpstr>Office Theme</vt:lpstr>
      <vt:lpstr>ウルトラブレス向け WEBアプリ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daigo nakayama</dc:creator>
  <cp:lastModifiedBy>daigo nakayama</cp:lastModifiedBy>
  <cp:revision>4</cp:revision>
  <dcterms:created xsi:type="dcterms:W3CDTF">2025-07-24T05:27:22Z</dcterms:created>
  <dcterms:modified xsi:type="dcterms:W3CDTF">2025-07-24T12:52:26Z</dcterms:modified>
</cp:coreProperties>
</file>