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2" y="3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6C3C8D-38C7-4B75-6FE5-63C3A1763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14ED3D2-DA09-4863-84E9-CE93E049A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EF7557-8CB4-56F5-3D6F-D78243C87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F413-72BC-4317-8CC3-0352A78FF7EB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AFE340-E4C2-22FC-09C9-0B39E5BE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0ED7EF-B306-3169-0D31-6EFC4B8A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BCA1-2C92-4658-9798-A64A18022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12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E78A56-7F94-CEF7-1534-AFC7AEDA8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32C6B5-651A-375C-2CC1-B8AA66B2D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1A84AC-58C6-37D6-7C7C-D81FEE28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F413-72BC-4317-8CC3-0352A78FF7EB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7581F6-70C8-A2D2-65D9-E5E7D376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6E4E3D-4559-D6B3-33EA-61DA97B0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BCA1-2C92-4658-9798-A64A18022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33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4740CA3-3E98-2766-77D1-2CC49891A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4FD84DD-6A6E-A536-816E-AFF1D756F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989A20-B2C4-2DF6-EE70-49E245BA2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F413-72BC-4317-8CC3-0352A78FF7EB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E48B6F-EFCA-9402-A07C-B772D13B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6A33AA-0DD7-104A-C2A9-62385244E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BCA1-2C92-4658-9798-A64A18022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88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64857F-A285-8006-B963-8801E9CD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602069-FA0D-1559-0092-10A751062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B6ACD8-E858-677D-8175-CA9ED27A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F413-72BC-4317-8CC3-0352A78FF7EB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8EC402-C68B-C95E-DB3E-78B75E44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56B5A4-2397-99F5-7FCD-291F0994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BCA1-2C92-4658-9798-A64A18022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18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78C7A6-EE80-78DD-071B-F74E618C7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8F9D37-FFBF-48A0-501E-870C83EB6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6F332A-6E40-1158-496B-0738B9EF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F413-72BC-4317-8CC3-0352A78FF7EB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0380F7-8D45-9364-4DC1-1FAB1E04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07C178-DC40-2E47-8A70-E899C274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BCA1-2C92-4658-9798-A64A18022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0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34BC81-A11F-E88E-FD95-576DD7F8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23B767-DBF5-3560-E7F0-9DDAF5C1F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D95B9C-FC09-8D20-0EDD-4D4F91768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C65A46-073B-1254-2748-D8CCA615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F413-72BC-4317-8CC3-0352A78FF7EB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74489E-61A7-BB58-3BA2-F773B41B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2689F1-76BF-EDF0-C8A7-9945E2DB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BCA1-2C92-4658-9798-A64A18022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30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2DD289-39BB-11D9-EB96-CB2825E20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7E8120-3986-56BA-9EFD-CD59E5D87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076543-13F6-6DB3-03DD-C6DF4F22B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4CF3CC1-BD73-81D0-7EF3-5D8F0CFFE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D72E1C1-AD4A-85B5-6918-CA1D54489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E8FB2FC-364B-7218-96CD-D4AD84AF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F413-72BC-4317-8CC3-0352A78FF7EB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57B1032-76BF-735A-DC93-C2D185BB6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490F06C-25F3-7598-D04A-F73E951A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BCA1-2C92-4658-9798-A64A18022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13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3E60E4-3DCC-7019-526F-02B4BE76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1A0195-022E-EAEB-595D-31576462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F413-72BC-4317-8CC3-0352A78FF7EB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B8472D-4219-5615-AFD8-4152CA46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00DA09-0A75-7F6B-B58D-9E6A1C05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BCA1-2C92-4658-9798-A64A18022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185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0FC39A5-4D3A-14DA-1114-78CF1417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F413-72BC-4317-8CC3-0352A78FF7EB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13AF6CE-EC74-8E25-8CE1-14E08856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6A185C-B5DA-47B4-EFCA-28D80EBB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BCA1-2C92-4658-9798-A64A18022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77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1D204-90B7-885B-84D4-2D47A565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5A79AB-97EC-F912-F635-708E55EF6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3FABC0-B377-73CE-7959-FC3C13CEF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33E73D-BC14-346B-3B0C-B6C26AAB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F413-72BC-4317-8CC3-0352A78FF7EB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1046E8-714C-C7F0-8F54-4B1FE863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73FDBD-5227-A25E-7ACB-F5720339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BCA1-2C92-4658-9798-A64A18022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03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DC9D6D-59A9-78EE-F5AA-9FFB8010F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0B04966-3451-57A9-476D-79551EF32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56F0AD-BB82-1D02-1069-793082D60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9E6E4F-65F8-C741-C434-BC725F9AA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F413-72BC-4317-8CC3-0352A78FF7EB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4FD455-9B38-BEC5-9862-8B09FCEC8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2E82C0-2147-D57C-08E3-DBBCB141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BCA1-2C92-4658-9798-A64A18022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46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4B66DD0-3DA8-8E9D-32BB-B6941443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D0681A-7A0F-238A-C073-9F592AA2A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FDC592-83C2-98DC-3F61-6BD81E9D1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87F413-72BC-4317-8CC3-0352A78FF7EB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AD26AE-AB51-543F-B4E1-7E451B9E8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211BB9-9484-7682-C980-FB233A460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B8BCA1-2C92-4658-9798-A64A18022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23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E1646D9-DDEB-905D-E722-BD948E670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171994" cy="3736540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/>
              <a:t>ウルトラブレス向け</a:t>
            </a:r>
            <a:br>
              <a:rPr kumimoji="1" lang="en-US" altLang="ja-JP" dirty="0"/>
            </a:br>
            <a:r>
              <a:rPr kumimoji="1" lang="en-US" altLang="ja-JP" dirty="0"/>
              <a:t>WEB</a:t>
            </a:r>
            <a:r>
              <a:rPr kumimoji="1" lang="ja-JP" altLang="en-US" dirty="0"/>
              <a:t>アプリ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7AFA3C-92BE-6A02-0B91-3A5BCF827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609" y="4685288"/>
            <a:ext cx="4171994" cy="1035781"/>
          </a:xfrm>
        </p:spPr>
        <p:txBody>
          <a:bodyPr>
            <a:normAutofit/>
          </a:bodyPr>
          <a:lstStyle/>
          <a:p>
            <a:pPr algn="l"/>
            <a:endParaRPr kumimoji="1" lang="ja-JP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図 4" descr="家電, 光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FB2986A2-D7B8-6A82-46FB-C4DF4871F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572" y="569297"/>
            <a:ext cx="5608830" cy="56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0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1BC0CA-6FA3-1CF0-ED4A-3139BB8F4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なぜ</a:t>
            </a:r>
            <a:r>
              <a:rPr kumimoji="1" lang="en-US" altLang="ja-JP" dirty="0"/>
              <a:t>WEB</a:t>
            </a:r>
            <a:r>
              <a:rPr lang="ja-JP" altLang="en-US" dirty="0"/>
              <a:t>アプリ？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F3FB81-051C-AE75-CCBE-32D7FED93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継続が何よりも重要。しかしそれが一番難しい。</a:t>
            </a:r>
            <a:endParaRPr kumimoji="1" lang="en-US" altLang="ja-JP" dirty="0"/>
          </a:p>
          <a:p>
            <a:r>
              <a:rPr kumimoji="1" lang="ja-JP" altLang="en-US" dirty="0"/>
              <a:t>「続けたい」気持ちはあっても、日々の忙しさで忘れがち。</a:t>
            </a:r>
            <a:endParaRPr kumimoji="1" lang="en-US" altLang="ja-JP" dirty="0"/>
          </a:p>
          <a:p>
            <a:r>
              <a:rPr kumimoji="1" lang="ja-JP" altLang="en-US" dirty="0"/>
              <a:t>毎日やったかどうか、自分でもわからなくなる。</a:t>
            </a:r>
            <a:endParaRPr kumimoji="1" lang="en-US" altLang="ja-JP" dirty="0"/>
          </a:p>
          <a:p>
            <a:r>
              <a:rPr kumimoji="1" lang="ja-JP" altLang="en-US" dirty="0"/>
              <a:t>複雑な操作やアプリのインストールは、逆にハードルになる。</a:t>
            </a:r>
            <a:endParaRPr kumimoji="1" lang="en-US" altLang="ja-JP" dirty="0"/>
          </a:p>
          <a:p>
            <a:r>
              <a:rPr kumimoji="1" lang="ja-JP" altLang="en-US" dirty="0"/>
              <a:t>そこで、“すぐに使えて続けやすい” 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アプリの出番です。</a:t>
            </a:r>
            <a:endParaRPr kumimoji="1" lang="en-US" altLang="ja-JP" dirty="0"/>
          </a:p>
          <a:p>
            <a:r>
              <a:rPr lang="ja-JP" altLang="en-US" b="1" dirty="0"/>
              <a:t>✅ </a:t>
            </a:r>
            <a:r>
              <a:rPr lang="en-US" altLang="ja-JP" b="1" dirty="0"/>
              <a:t>Web</a:t>
            </a:r>
            <a:r>
              <a:rPr lang="ja-JP" altLang="en-US" b="1" dirty="0"/>
              <a:t>アプリ導入によって解決できること</a:t>
            </a:r>
            <a:endParaRPr lang="en-US" altLang="ja-JP" b="1" dirty="0"/>
          </a:p>
          <a:p>
            <a:r>
              <a:rPr lang="ja-JP" altLang="en-US" dirty="0"/>
              <a:t>✅ ワンタップで起動（</a:t>
            </a:r>
            <a:r>
              <a:rPr lang="en-US" altLang="ja-JP" dirty="0"/>
              <a:t>NFC</a:t>
            </a:r>
            <a:r>
              <a:rPr lang="ja-JP" altLang="en-US" dirty="0"/>
              <a:t>・</a:t>
            </a:r>
            <a:r>
              <a:rPr lang="en-US" altLang="ja-JP" dirty="0"/>
              <a:t>QR</a:t>
            </a:r>
            <a:r>
              <a:rPr lang="ja-JP" altLang="en-US" dirty="0"/>
              <a:t>対応）</a:t>
            </a:r>
          </a:p>
          <a:p>
            <a:r>
              <a:rPr lang="ja-JP" altLang="en-US" dirty="0"/>
              <a:t>✅ 自動で記録・可視化</a:t>
            </a:r>
          </a:p>
          <a:p>
            <a:r>
              <a:rPr lang="ja-JP" altLang="en-US" dirty="0"/>
              <a:t>✅ 簡単な</a:t>
            </a:r>
            <a:r>
              <a:rPr lang="en-US" altLang="ja-JP" dirty="0"/>
              <a:t>UI</a:t>
            </a:r>
            <a:r>
              <a:rPr lang="ja-JP" altLang="en-US" dirty="0"/>
              <a:t>で操作に迷わない</a:t>
            </a:r>
          </a:p>
          <a:p>
            <a:r>
              <a:rPr lang="ja-JP" altLang="en-US" dirty="0"/>
              <a:t>✅ 高齢者・子どもでも使える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4137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113</Words>
  <Application>Microsoft Office PowerPoint</Application>
  <PresentationFormat>ワイド画面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ウルトラブレス向け WEBアプリ</vt:lpstr>
      <vt:lpstr>なぜWEBアプリ？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daigo nakayama</dc:creator>
  <cp:lastModifiedBy>daigo nakayama</cp:lastModifiedBy>
  <cp:revision>1</cp:revision>
  <dcterms:created xsi:type="dcterms:W3CDTF">2025-07-24T05:27:22Z</dcterms:created>
  <dcterms:modified xsi:type="dcterms:W3CDTF">2025-07-24T05:41:24Z</dcterms:modified>
</cp:coreProperties>
</file>