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2" y="3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6C3C8D-38C7-4B75-6FE5-63C3A1763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14ED3D2-DA09-4863-84E9-CE93E049A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EF7557-8CB4-56F5-3D6F-D78243C8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AFE340-E4C2-22FC-09C9-0B39E5BE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0ED7EF-B306-3169-0D31-6EFC4B8A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12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78A56-7F94-CEF7-1534-AFC7AEDA8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32C6B5-651A-375C-2CC1-B8AA66B2D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1A84AC-58C6-37D6-7C7C-D81FEE28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7581F6-70C8-A2D2-65D9-E5E7D3764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6E4E3D-4559-D6B3-33EA-61DA97B0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33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740CA3-3E98-2766-77D1-2CC49891A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FD84DD-6A6E-A536-816E-AFF1D756F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989A20-B2C4-2DF6-EE70-49E245BA2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E48B6F-EFCA-9402-A07C-B772D13B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6A33AA-0DD7-104A-C2A9-62385244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788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64857F-A285-8006-B963-8801E9CD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602069-FA0D-1559-0092-10A75106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B6ACD8-E858-677D-8175-CA9ED27A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8EC402-C68B-C95E-DB3E-78B75E44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56B5A4-2397-99F5-7FCD-291F0994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918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C7A6-EE80-78DD-071B-F74E618C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8F9D37-FFBF-48A0-501E-870C83EB6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6F332A-6E40-1158-496B-0738B9EF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380F7-8D45-9364-4DC1-1FAB1E04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07C178-DC40-2E47-8A70-E899C274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301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4BC81-A11F-E88E-FD95-576DD7F8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23B767-DBF5-3560-E7F0-9DDAF5C1F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D95B9C-FC09-8D20-0EDD-4D4F91768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C65A46-073B-1254-2748-D8CCA615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74489E-61A7-BB58-3BA2-F773B41B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2689F1-76BF-EDF0-C8A7-9945E2DB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30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DD289-39BB-11D9-EB96-CB2825E20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7E8120-3986-56BA-9EFD-CD59E5D87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076543-13F6-6DB3-03DD-C6DF4F22B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4CF3CC1-BD73-81D0-7EF3-5D8F0CFFE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D72E1C1-AD4A-85B5-6918-CA1D54489E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8FB2FC-364B-7218-96CD-D4AD84AF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7B1032-76BF-735A-DC93-C2D185BB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90F06C-25F3-7598-D04A-F73E951A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1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3E60E4-3DCC-7019-526F-02B4BE76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1A0195-022E-EAEB-595D-31576462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DB8472D-4219-5615-AFD8-4152CA46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00DA09-0A75-7F6B-B58D-9E6A1C05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18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0FC39A5-4D3A-14DA-1114-78CF1417E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13AF6CE-EC74-8E25-8CE1-14E08856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6A185C-B5DA-47B4-EFCA-28D80EBB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777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1D204-90B7-885B-84D4-2D47A565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9AB-97EC-F912-F635-708E55EF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3FABC0-B377-73CE-7959-FC3C13CEF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33E73D-BC14-346B-3B0C-B6C26AAB2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1046E8-714C-C7F0-8F54-4B1FE863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73FDBD-5227-A25E-7ACB-F5720339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903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C9D6D-59A9-78EE-F5AA-9FFB8010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0B04966-3451-57A9-476D-79551EF32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56F0AD-BB82-1D02-1069-793082D60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9E6E4F-65F8-C741-C434-BC725F9A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4FD455-9B38-BEC5-9862-8B09FCEC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2E82C0-2147-D57C-08E3-DBBCB141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4694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B66DD0-3DA8-8E9D-32BB-B6941443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D0681A-7A0F-238A-C073-9F592AA2A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FDC592-83C2-98DC-3F61-6BD81E9D1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AD26AE-AB51-543F-B4E1-7E451B9E8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211BB9-9484-7682-C980-FB233A460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23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E1646D9-DDEB-905D-E722-BD948E670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/>
              <a:t>ウルトラブレス向け</a:t>
            </a:r>
            <a:br>
              <a:rPr kumimoji="1" lang="en-US" altLang="ja-JP" dirty="0"/>
            </a:br>
            <a:r>
              <a:rPr kumimoji="1" lang="en-US" altLang="ja-JP" dirty="0"/>
              <a:t>WEB</a:t>
            </a:r>
            <a:r>
              <a:rPr kumimoji="1" lang="ja-JP" altLang="en-US" dirty="0"/>
              <a:t>アプリ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7AFA3C-92BE-6A02-0B91-3A5BCF827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endParaRPr kumimoji="1" lang="ja-JP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 descr="家電, 光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FB2986A2-D7B8-6A82-46FB-C4DF4871F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0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D88FF"/>
                </a:solidFill>
              </a:defRPr>
            </a:pPr>
            <a:r>
              <a:t>なぜ Web アプリなのか？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どんなに優れた健康グッズも、“続かなければ意味がない”。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920240"/>
            <a:ext cx="10058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/>
            </a:pPr>
            <a:r>
              <a:t>継続が何よりも大切。けれど、それが一番難しい。</a:t>
            </a:r>
          </a:p>
          <a:p>
            <a:pPr>
              <a:defRPr sz="1800"/>
            </a:pPr>
            <a:r>
              <a:t>「やろう」と思っていても、日々の忙しさで忘れてしまう。</a:t>
            </a:r>
          </a:p>
          <a:p>
            <a:pPr>
              <a:defRPr sz="1800"/>
            </a:pPr>
            <a:r>
              <a:t>毎日やったかどうか、自分でも曖昧になる。</a:t>
            </a:r>
          </a:p>
          <a:p>
            <a:pPr>
              <a:defRPr sz="1800"/>
            </a:pPr>
            <a:r>
              <a:t>アプリのインストールや複雑な操作は、かえって習慣の妨げに。</a:t>
            </a:r>
          </a:p>
          <a:p>
            <a:pPr>
              <a:defRPr sz="1800"/>
            </a:pPr>
            <a:r>
              <a:t>だからこそ、“すぐに使えて、続けやすい”Webアプリが最適です。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48056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Webアプリで解決できる5つの課題：</a:t>
            </a:r>
          </a:p>
          <a:p>
            <a:pPr>
              <a:defRPr sz="1600"/>
            </a:pPr>
            <a:r>
              <a:t>✅ ワンタップで起動（NFC・QR対応）</a:t>
            </a:r>
          </a:p>
          <a:p>
            <a:pPr>
              <a:defRPr sz="1600"/>
            </a:pPr>
            <a:r>
              <a:t>✅ 自動で記録・可視化される</a:t>
            </a:r>
          </a:p>
          <a:p>
            <a:pPr>
              <a:defRPr sz="1600"/>
            </a:pPr>
            <a:r>
              <a:t>✅ 簡単なUIで迷わず使える</a:t>
            </a:r>
          </a:p>
          <a:p>
            <a:pPr>
              <a:defRPr sz="1600"/>
            </a:pPr>
            <a:r>
              <a:t>✅ 高齢者や子どもでも直感的に使える</a:t>
            </a:r>
          </a:p>
          <a:p>
            <a:pPr>
              <a:defRPr sz="1600"/>
            </a:pPr>
            <a:r>
              <a:t>✅ 機種変更やインストール不要で安心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E4F295F-E43D-B41A-A455-EA7F3C77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242" y="204216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37504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D88FF"/>
                </a:solidFill>
              </a:defRPr>
            </a:pPr>
            <a:r>
              <a:t>ウルトラブレスが提供する“続けられる仕組み”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18872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記録が見える。キャラが励ます。だから続く。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828800"/>
            <a:ext cx="10058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🎯 キャラクターによるガイド：</a:t>
            </a:r>
            <a:br/>
            <a:r>
              <a:t>　「声かけ」や「表情変化」でやさしく支える</a:t>
            </a:r>
          </a:p>
          <a:p>
            <a:pPr>
              <a:defRPr sz="1800"/>
            </a:pPr>
            <a:r>
              <a:t>📈 ログの自動記録と可視化：</a:t>
            </a:r>
            <a:br/>
            <a:r>
              <a:t>　呼吸回数・継続日数を毎日保存、振り返り可能</a:t>
            </a:r>
          </a:p>
          <a:p>
            <a:pPr>
              <a:defRPr sz="1800"/>
            </a:pPr>
            <a:r>
              <a:t>⚙️ 目標設定＆柔軟なカスタマイズ：</a:t>
            </a:r>
            <a:br/>
            <a:r>
              <a:t>　ニックネーム・セット数・背景画像も自由に設定</a:t>
            </a:r>
          </a:p>
          <a:p>
            <a:pPr>
              <a:defRPr sz="1800"/>
            </a:pPr>
            <a:r>
              <a:t>📱 ブラウザ完結・マルチデバイス対応：</a:t>
            </a:r>
            <a:br/>
            <a:r>
              <a:t>　スマホ・PCどこでも即アクセス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D88FF"/>
                </a:solidFill>
              </a:defRPr>
            </a:pPr>
            <a:r>
              <a:t>ウルトラブレスの使用イメージ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0972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たった10回。キャラと一緒に、深呼吸するだけ。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828800"/>
            <a:ext cx="50292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🗣️ キャラが「吸って〜吐いて〜」と声かけ。</a:t>
            </a:r>
          </a:p>
          <a:p>
            <a:pPr>
              <a:defRPr sz="1800"/>
            </a:pPr>
            <a:r>
              <a:t>😊 呼吸の進行にあわせて表情が変わる。</a:t>
            </a:r>
          </a:p>
          <a:p>
            <a:pPr>
              <a:defRPr sz="1800"/>
            </a:pPr>
            <a:r>
              <a:t>📊 トレーニング後は記録が自動で保存される。</a:t>
            </a:r>
          </a:p>
          <a:p>
            <a:pPr>
              <a:defRPr sz="1800"/>
            </a:pPr>
            <a:r>
              <a:t>📅 カレンダーで振り返るのも一目でわかる。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D88FF"/>
                </a:solidFill>
              </a:defRPr>
            </a:pPr>
            <a:r>
              <a:t>誰でも、どこでも、すぐに使える。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0972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アプリ不要。NFCタグ or QRコードだけで体験スタート。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828800"/>
            <a:ext cx="10058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📲 アプリインストール不要：</a:t>
            </a:r>
            <a:br/>
            <a:r>
              <a:t>　iPhone／Android どちらでもブラウザで起動可能</a:t>
            </a:r>
          </a:p>
          <a:p>
            <a:pPr>
              <a:defRPr sz="1800"/>
            </a:pPr>
            <a:r>
              <a:t>📡 NFCタグやQRコードで即アクセス：</a:t>
            </a:r>
            <a:br/>
            <a:r>
              <a:t>　グッズや紙面に貼るだけで簡単導入</a:t>
            </a:r>
          </a:p>
          <a:p>
            <a:pPr>
              <a:defRPr sz="1800"/>
            </a:pPr>
            <a:r>
              <a:t>🧓 高齢者にもやさしい大きなUIと視覚誘導</a:t>
            </a:r>
          </a:p>
          <a:p>
            <a:pPr>
              <a:defRPr sz="1800"/>
            </a:pPr>
            <a:r>
              <a:t>🛠️ ローカル保存でサーバー不要：</a:t>
            </a:r>
            <a:br/>
            <a:r>
              <a:t>　医療・介護現場でも安心して使用可能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D88FF"/>
                </a:solidFill>
              </a:defRPr>
            </a:pPr>
            <a:r>
              <a:t>あらゆるユーザーにフィットする“カスタム設計”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0972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目的も年齢も違っていい。ウルトラブレスはそれぞれに最適化できる。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828800"/>
            <a:ext cx="10058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🧑‍🎓 若者向けモード：</a:t>
            </a:r>
            <a:br/>
            <a:r>
              <a:t>　キャラ演出多め、スマホネイティブUI、ポップなデザイン</a:t>
            </a:r>
          </a:p>
          <a:p>
            <a:pPr>
              <a:defRPr sz="1800"/>
            </a:pPr>
            <a:r>
              <a:t>👵 高齢者向けモード：</a:t>
            </a:r>
            <a:br/>
            <a:r>
              <a:t>　大きな文字、シンプルUI、音声ナビと落ち着いた色合い</a:t>
            </a:r>
          </a:p>
          <a:p>
            <a:pPr>
              <a:defRPr sz="1800"/>
            </a:pPr>
            <a:r>
              <a:t>🏃 アスリート向けモード：</a:t>
            </a:r>
            <a:br/>
            <a:r>
              <a:t>　テンポ早め、記録重視、集中を促すカラートーン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2D88FF"/>
                </a:solidFill>
              </a:defRPr>
            </a:pPr>
            <a:r>
              <a:t>Webアプリの併用で広がる、ウルトラブレスの可能性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09728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“測る”だけで終わらない、“続けさせる”価値を加える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828800"/>
            <a:ext cx="100584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✅ 継続率の向上：キャラクターの声かけと記録機能により、日常化をサポート</a:t>
            </a:r>
          </a:p>
          <a:p>
            <a:pPr>
              <a:defRPr sz="1800"/>
            </a:pPr>
            <a:r>
              <a:t>✅ 満足度アップ：グラフやカレンダーで“見える化”されることで実感が伴う</a:t>
            </a:r>
          </a:p>
          <a:p>
            <a:pPr>
              <a:defRPr sz="1800"/>
            </a:pPr>
            <a:r>
              <a:t>✅ 差別化：機器単体ではなく、“継続支援付き”製品として販売可能に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📦 提供形式：</a:t>
            </a:r>
          </a:p>
          <a:p>
            <a:pPr>
              <a:defRPr sz="1800"/>
            </a:pPr>
            <a:r>
              <a:t>・NFCタグ or QRコードをウルトラブレスに添付して配布</a:t>
            </a:r>
          </a:p>
          <a:p>
            <a:pPr>
              <a:defRPr sz="1800"/>
            </a:pPr>
            <a:r>
              <a:t>・スマホでタップ or 読み取り → 自動でWebアプリが起動</a:t>
            </a:r>
          </a:p>
          <a:p>
            <a:pPr>
              <a:defRPr sz="1800"/>
            </a:pPr>
            <a:r>
              <a:t>・ブランドロゴ・キャラクターはカスタム対応（OEM展開可）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2D88FF"/>
                </a:solidFill>
              </a:defRPr>
            </a:pPr>
            <a:r>
              <a:t>まとめ：Webアプリでウルトラブレスの価値を高める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00584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“測る”から“続ける”へ。Webアプリで体験をアップグレード。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10058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✅ 呼吸記録・キャラ誘導で“続けやすさ”をサポート</a:t>
            </a:r>
          </a:p>
          <a:p>
            <a:pPr>
              <a:defRPr sz="1800"/>
            </a:pPr>
            <a:r>
              <a:t>✅ 高齢者や初心者にもやさしいUIと音声ナビ</a:t>
            </a:r>
          </a:p>
          <a:p>
            <a:pPr>
              <a:defRPr sz="1800"/>
            </a:pPr>
            <a:r>
              <a:t>✅ ログ可視化で、使うほど満足度アップ</a:t>
            </a:r>
          </a:p>
          <a:p>
            <a:pPr>
              <a:defRPr sz="1800"/>
            </a:pPr>
            <a:r>
              <a:t>✅ NFCタグやQRコードによる“簡単起動”が可能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📱 利用イメージ：</a:t>
            </a:r>
          </a:p>
          <a:p>
            <a:pPr>
              <a:defRPr sz="1800"/>
            </a:pPr>
            <a:r>
              <a:t>・スマホをウルトラブレス（または同梱NFCタグ）にかざすだけで自動起動</a:t>
            </a:r>
          </a:p>
          <a:p>
            <a:pPr>
              <a:defRPr sz="1800"/>
            </a:pPr>
            <a:r>
              <a:t>・アプリ不要。ブラウザでそのままトレーニング開始</a:t>
            </a:r>
          </a:p>
          <a:p>
            <a:pPr>
              <a:defRPr sz="1800"/>
            </a:pPr>
            <a:r>
              <a:t>・OEM展開も可能。ロゴ・キャラ・演出をブランドに合わせてカスタマイズ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67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ウルトラブレス向け WEBアプリ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daigo nakayama</dc:creator>
  <cp:lastModifiedBy>daigo nakayama</cp:lastModifiedBy>
  <cp:revision>3</cp:revision>
  <dcterms:created xsi:type="dcterms:W3CDTF">2025-07-24T05:27:22Z</dcterms:created>
  <dcterms:modified xsi:type="dcterms:W3CDTF">2025-07-24T05:59:05Z</dcterms:modified>
</cp:coreProperties>
</file>