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789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5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18b5dd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18b5dd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618b5dd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618b5dd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3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618b5dd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618b5dd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09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18b5dd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18b5dd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4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6104df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6104df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2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618b5ddd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618b5ddd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1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6104df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6104df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27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18b5ddd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18b5ddd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7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327000"/>
            <a:ext cx="7801500" cy="23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Accommodation Contract Lifecycle Management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Rentrack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465575"/>
            <a:ext cx="7801500" cy="12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testinggg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72800" y="863550"/>
            <a:ext cx="7598400" cy="3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Gives users the facility to go through real estate processes online, such as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 lease an apartment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fill/sign contracts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extend contracts etc,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instead of physically visiting a real estate office to get the job done.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After choosing the desirable apartment/house, the user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fills and signs a contract form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Submits it to the website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Approved by the landlord 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Apartment/house is leased to the user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GB"/>
              <a:t>The aim of this project is to automate the intermediary processes when leasing apartments or properties to make the process much easier and quicker for the customers.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576300" y="785863"/>
            <a:ext cx="5382300" cy="18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Contract Templates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 Contracts using templates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Avoid ambiguity and disagreements through smooth dealings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49750" y="3074625"/>
            <a:ext cx="5634900" cy="15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Highlighting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specific parts of the contract you disagree with and recommend changes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93" y="842918"/>
            <a:ext cx="2052001" cy="19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00" y="2655225"/>
            <a:ext cx="2052001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687725" y="815338"/>
            <a:ext cx="32874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Dashboard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Keep track of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Rent payment dates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Inspections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Contract renewals 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Maintenance</a:t>
            </a:r>
            <a:endParaRPr sz="14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 View upcoming events in 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Yearly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 Monthly</a:t>
            </a:r>
            <a:endParaRPr sz="140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Weekly </a:t>
            </a:r>
            <a:endParaRPr sz="1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calendar</a:t>
            </a:r>
            <a:endParaRPr sz="14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400" y="970100"/>
            <a:ext cx="3708875" cy="3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864175" y="1018825"/>
            <a:ext cx="4626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Notifications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alert for the upcoming events by receiving notifications. Accept, Edit or Reject requests from the tenant.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225" y="844825"/>
            <a:ext cx="2052000" cy="19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3761550" y="3142500"/>
            <a:ext cx="4626900" cy="1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Feedbacks and Ratings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 feedbacks and ratings about the landlord, tenant, apartment rented and its timely maintenance.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75" y="2704075"/>
            <a:ext cx="2052000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721225" y="1782500"/>
            <a:ext cx="3173400" cy="21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Accomplishments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Gathered requirements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Created prototype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425" y="501375"/>
            <a:ext cx="1732725" cy="4325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rot="10800000" flipH="1">
            <a:off x="3572250" y="3115575"/>
            <a:ext cx="2323200" cy="13500"/>
          </a:xfrm>
          <a:prstGeom prst="straightConnector1">
            <a:avLst/>
          </a:prstGeom>
          <a:noFill/>
          <a:ln w="38100" cap="flat" cmpd="sng">
            <a:solidFill>
              <a:srgbClr val="FF625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879625" y="1094425"/>
            <a:ext cx="7876500" cy="19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Problem Areas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Revision of project proposal as advised</a:t>
            </a:r>
            <a:endParaRPr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Activities of previous project halted    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79625" y="2941125"/>
            <a:ext cx="78765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6"/>
                </a:solidFill>
              </a:rPr>
              <a:t>Solution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Changed our schedule to accommodate new tasks and now we are on track               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688" y="15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5" y="1274050"/>
            <a:ext cx="43200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00" y="1274061"/>
            <a:ext cx="4319999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far, we have done...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867850" y="1329525"/>
            <a:ext cx="3408300" cy="3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Researching project idea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Requirement Gathering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Proposal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GB" sz="2000"/>
              <a:t>Prototype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Average</vt:lpstr>
      <vt:lpstr>Slate</vt:lpstr>
      <vt:lpstr>Accommodation Contract Lifecycle Management (Rentrack)</vt:lpstr>
      <vt:lpstr>Overview</vt:lpstr>
      <vt:lpstr>Features</vt:lpstr>
      <vt:lpstr>Features</vt:lpstr>
      <vt:lpstr>Features</vt:lpstr>
      <vt:lpstr>Current Status</vt:lpstr>
      <vt:lpstr>Current Status</vt:lpstr>
      <vt:lpstr>Project Timeline</vt:lpstr>
      <vt:lpstr>So far, we have done...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Contract Lifecycle Management (Rentrack)</dc:title>
  <cp:lastModifiedBy>Areeba Kamal</cp:lastModifiedBy>
  <cp:revision>2</cp:revision>
  <dcterms:modified xsi:type="dcterms:W3CDTF">2019-03-14T16:01:01Z</dcterms:modified>
</cp:coreProperties>
</file>