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18b5d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18b5d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18b5dd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18b5dd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618b5dd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618b5dd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618b5dd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618b5dd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6104d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6104d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18b5ddd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618b5ddd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6104df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6104df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18b5ddd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18b5ddd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327000"/>
            <a:ext cx="7801500" cy="23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Accommodation Contract Lifecycle 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(Rentrack)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465575"/>
            <a:ext cx="78015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Javeria Khalid (SE-065)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Areeba Kamal (SE-054)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Yamna Wasi (SE-011, Batch 2014-15)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72800" y="863550"/>
            <a:ext cx="75984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G</a:t>
            </a:r>
            <a:r>
              <a:rPr lang="en-GB"/>
              <a:t>ives users the facility to go through real estate processes online, such as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 lease an apartment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fill/sign contracts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extend contracts etc,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instead of physically visiting a real estate office to get the job done.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After choosing the desirable apartment/house, the user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fills and signs a contract form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Submits it to the website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Approved by the landlord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Apartment/house is leased to the user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The aim of this project is to automate the intermediary processes when leasing apartments or properties to make the process much easier and quicker for the customers.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76300" y="785863"/>
            <a:ext cx="53823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Contract Templates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Generate Contracts using templates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Avoid ambiguity and disagreements through smooth dealings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49750" y="3074625"/>
            <a:ext cx="56349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Highlighting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specific parts of the contract you disagree with and recommend changes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93" y="842918"/>
            <a:ext cx="2052001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0" y="2655225"/>
            <a:ext cx="2052001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87725" y="815338"/>
            <a:ext cx="32874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Dashboard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Keep track of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Rent payment dates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Inspections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Contract renewals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Maintenance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 View upcoming events in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Yearly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 Monthly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Weekly 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calendar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400" y="970100"/>
            <a:ext cx="3708875" cy="3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8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864175" y="1018825"/>
            <a:ext cx="4626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Notifications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alert for the upcoming events by </a:t>
            </a:r>
            <a:r>
              <a:rPr lang="en-GB"/>
              <a:t>receiving</a:t>
            </a:r>
            <a:r>
              <a:rPr lang="en-GB"/>
              <a:t> notifications. Accept, Edit or Reject requests from the tenant.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25" y="844825"/>
            <a:ext cx="205200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3761550" y="3142500"/>
            <a:ext cx="46269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Feedbacks and Ratings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 feedbacks and ratings about the landlord, tenant, </a:t>
            </a:r>
            <a:r>
              <a:rPr lang="en-GB"/>
              <a:t>apartment</a:t>
            </a:r>
            <a:r>
              <a:rPr lang="en-GB"/>
              <a:t> rented and its timely maintenance.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5" y="2704075"/>
            <a:ext cx="2052000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21225" y="1782500"/>
            <a:ext cx="31734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6"/>
                </a:solidFill>
              </a:rPr>
              <a:t>Accomplishments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Gathered requirements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Created prototype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   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425" y="501375"/>
            <a:ext cx="1732725" cy="432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flipH="1" rot="10800000">
            <a:off x="3572250" y="3115575"/>
            <a:ext cx="2323200" cy="13500"/>
          </a:xfrm>
          <a:prstGeom prst="straightConnector1">
            <a:avLst/>
          </a:prstGeom>
          <a:noFill/>
          <a:ln cap="flat" cmpd="sng" w="38100">
            <a:solidFill>
              <a:srgbClr val="FF625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79625" y="1094425"/>
            <a:ext cx="78765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6"/>
                </a:solidFill>
              </a:rPr>
              <a:t>Problem Areas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Revision of project proposal as advised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Activities of previous project halted                  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879625" y="2941125"/>
            <a:ext cx="7876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6"/>
                </a:solidFill>
              </a:rPr>
              <a:t>Solution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Changed our schedule to accommodate </a:t>
            </a:r>
            <a:r>
              <a:rPr b="1" lang="en-GB"/>
              <a:t>new tasks and now we are on track              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688" y="15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12740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100" y="1274061"/>
            <a:ext cx="4319999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far, we have done...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867850" y="1329525"/>
            <a:ext cx="3408300" cy="3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Researching project idea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Requirement Gathering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Proposal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Prototype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