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8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334" r:id="rId11"/>
    <p:sldId id="335" r:id="rId12"/>
    <p:sldId id="337" r:id="rId13"/>
    <p:sldId id="282" r:id="rId14"/>
    <p:sldId id="283" r:id="rId15"/>
    <p:sldId id="330" r:id="rId16"/>
    <p:sldId id="331" r:id="rId17"/>
    <p:sldId id="312" r:id="rId18"/>
    <p:sldId id="313" r:id="rId19"/>
    <p:sldId id="314" r:id="rId20"/>
    <p:sldId id="332" r:id="rId21"/>
    <p:sldId id="315" r:id="rId22"/>
    <p:sldId id="319" r:id="rId23"/>
    <p:sldId id="320" r:id="rId24"/>
    <p:sldId id="316" r:id="rId25"/>
    <p:sldId id="317" r:id="rId26"/>
    <p:sldId id="328" r:id="rId27"/>
    <p:sldId id="264" r:id="rId28"/>
    <p:sldId id="321" r:id="rId29"/>
    <p:sldId id="309" r:id="rId30"/>
    <p:sldId id="310" r:id="rId31"/>
    <p:sldId id="323" r:id="rId32"/>
    <p:sldId id="271" r:id="rId33"/>
    <p:sldId id="311" r:id="rId34"/>
    <p:sldId id="333" r:id="rId35"/>
    <p:sldId id="325" r:id="rId36"/>
    <p:sldId id="273" r:id="rId37"/>
    <p:sldId id="274" r:id="rId38"/>
    <p:sldId id="275" r:id="rId39"/>
    <p:sldId id="276" r:id="rId40"/>
    <p:sldId id="278" r:id="rId41"/>
    <p:sldId id="277" r:id="rId42"/>
    <p:sldId id="279" r:id="rId43"/>
    <p:sldId id="280" r:id="rId44"/>
    <p:sldId id="326" r:id="rId45"/>
    <p:sldId id="288" r:id="rId46"/>
    <p:sldId id="291" r:id="rId47"/>
    <p:sldId id="294" r:id="rId48"/>
    <p:sldId id="295" r:id="rId49"/>
    <p:sldId id="296" r:id="rId50"/>
    <p:sldId id="297" r:id="rId51"/>
    <p:sldId id="292" r:id="rId52"/>
    <p:sldId id="327" r:id="rId53"/>
    <p:sldId id="268" r:id="rId54"/>
    <p:sldId id="299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36" r:id="rId64"/>
    <p:sldId id="329" r:id="rId65"/>
    <p:sldId id="318" r:id="rId66"/>
    <p:sldId id="338" r:id="rId6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er" initials="v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2895" autoAdjust="0"/>
  </p:normalViewPr>
  <p:slideViewPr>
    <p:cSldViewPr>
      <p:cViewPr>
        <p:scale>
          <a:sx n="70" d="100"/>
          <a:sy n="70" d="100"/>
        </p:scale>
        <p:origin x="-12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6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84"/>
    </p:cViewPr>
  </p:sorterViewPr>
  <p:notesViewPr>
    <p:cSldViewPr>
      <p:cViewPr varScale="1">
        <p:scale>
          <a:sx n="53" d="100"/>
          <a:sy n="53" d="100"/>
        </p:scale>
        <p:origin x="-28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8223A-40FA-4573-A642-E17BA5102B85}" type="datetimeFigureOut">
              <a:rPr lang="fr-FR" smtClean="0"/>
              <a:t>23/08/2013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3233-DC58-4EBC-B19B-EA000A5DF6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05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</a:t>
            </a:r>
            <a:r>
              <a:rPr lang="en-US" baseline="0" dirty="0" smtClean="0"/>
              <a:t> about NC when working with a concrete case (basically rules &amp;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). FF in a more general setup – it has more variants.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3233-DC58-4EBC-B19B-EA000A5DF69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263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about converse.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3233-DC58-4EBC-B19B-EA000A5DF69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450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tissue case rules are associated to the edges. Clearly this</a:t>
            </a:r>
            <a:r>
              <a:rPr lang="en-US" baseline="0" dirty="0" smtClean="0"/>
              <a:t> can be done in P case. Clearly NC represents this.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3233-DC58-4EBC-B19B-EA000A5DF694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41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Priority:</a:t>
            </a:r>
            <a:r>
              <a:rPr lang="en-US" baseline="0" dirty="0" smtClean="0"/>
              <a:t> check</a:t>
            </a:r>
            <a:r>
              <a:rPr lang="en-US" dirty="0" smtClean="0"/>
              <a:t>: c1: a&lt;-&gt;b/a-&gt;b, c2: x&lt;-&gt;b then either a&lt;-&gt;b or a-&gt;b &amp; x&lt;-&gt;b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Definition: r1/r2: if the rule r1 can be applied then it must be applied; if not, then rule r2 must be performed. Problem as (1) r2 might not be applicable, (2) looks like a weak priority (3) what to do if r1 applicable, but blocked by another /r rule ?</a:t>
            </a:r>
            <a:endParaRPr lang="fr-FR" i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3233-DC58-4EBC-B19B-EA000A5DF694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971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be considered as a n-state catalytic P system</a:t>
            </a:r>
            <a:r>
              <a:rPr lang="en-US" baseline="0" dirty="0" smtClean="0"/>
              <a:t> or as a special variant of active membranes []h u -&gt; []h’ v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3233-DC58-4EBC-B19B-EA000A5DF694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381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RDC order it is not possible to copy deleted membranes</a:t>
            </a:r>
          </a:p>
          <a:p>
            <a:r>
              <a:rPr lang="en-US" dirty="0" smtClean="0"/>
              <a:t>In CDR order the membranes get “old” contents, before rewriting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3233-DC58-4EBC-B19B-EA000A5DF694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533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Min1</a:t>
            </a:r>
            <a:r>
              <a:rPr lang="en-US" baseline="0" dirty="0" smtClean="0"/>
              <a:t> ~ a kind of weak priority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3233-DC58-4EBC-B19B-EA000A5DF694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91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Active 1. inner to out step by step, or first </a:t>
            </a:r>
            <a:r>
              <a:rPr lang="en-US" dirty="0" err="1" smtClean="0"/>
              <a:t>rw</a:t>
            </a:r>
            <a:r>
              <a:rPr lang="en-US" dirty="0" smtClean="0"/>
              <a:t>, then membrane</a:t>
            </a:r>
          </a:p>
          <a:p>
            <a:r>
              <a:rPr lang="en-US" dirty="0" smtClean="0"/>
              <a:t>Active: weak priority on rules that involve</a:t>
            </a:r>
            <a:r>
              <a:rPr lang="en-US" baseline="0" dirty="0" smtClean="0"/>
              <a:t> membranes </a:t>
            </a:r>
            <a:r>
              <a:rPr lang="en-US" dirty="0" smtClean="0"/>
              <a:t>from 1 membrane (</a:t>
            </a:r>
            <a:r>
              <a:rPr lang="en-US" dirty="0" err="1" smtClean="0"/>
              <a:t>rel</a:t>
            </a:r>
            <a:r>
              <a:rPr lang="en-US" dirty="0" smtClean="0"/>
              <a:t> is r&gt;r1 for all r,r1 even itself)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3233-DC58-4EBC-B19B-EA000A5DF694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661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3233-DC58-4EBC-B19B-EA000A5DF69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97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Modes and modifiers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3233-DC58-4EBC-B19B-EA000A5DF69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426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</a:t>
            </a:r>
            <a:r>
              <a:rPr lang="en-US" baseline="0" dirty="0" smtClean="0"/>
              <a:t> a discussion about priority: applicability of one rule cannot be used for non-max modes, so define it for a group of rules</a:t>
            </a:r>
          </a:p>
          <a:p>
            <a:r>
              <a:rPr lang="en-US" baseline="0" dirty="0" smtClean="0"/>
              <a:t>Rudi: FF for </a:t>
            </a:r>
            <a:r>
              <a:rPr lang="en-US" baseline="0" dirty="0" err="1" smtClean="0"/>
              <a:t>reg</a:t>
            </a:r>
            <a:r>
              <a:rPr lang="en-US" baseline="0" dirty="0" smtClean="0"/>
              <a:t> rewriting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3233-DC58-4EBC-B19B-EA000A5DF69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448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3233-DC58-4EBC-B19B-EA000A5DF69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19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variant?: dissolving 2, but cannot dissolve 1 because the object s1 is already used </a:t>
            </a:r>
          </a:p>
          <a:p>
            <a:r>
              <a:rPr lang="en-US" dirty="0" smtClean="0"/>
              <a:t>Special cases 100% working when state change is linear: cannot delete</a:t>
            </a:r>
            <a:r>
              <a:rPr lang="en-US" baseline="0" dirty="0" smtClean="0"/>
              <a:t> more than one node in a step</a:t>
            </a:r>
          </a:p>
          <a:p>
            <a:r>
              <a:rPr lang="en-US" baseline="0" dirty="0" smtClean="0"/>
              <a:t>A dissolution rule is indeed a cooperative rule</a:t>
            </a:r>
          </a:p>
          <a:p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 variant – </a:t>
            </a:r>
            <a:r>
              <a:rPr lang="en-US" baseline="0" dirty="0" err="1" smtClean="0"/>
              <a:t>wo</a:t>
            </a:r>
            <a:r>
              <a:rPr lang="en-US" baseline="0" dirty="0" smtClean="0"/>
              <a:t> state cooperation, but in several steps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3233-DC58-4EBC-B19B-EA000A5DF69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198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Really trivial?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3233-DC58-4EBC-B19B-EA000A5DF69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114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 the functioning of some variant of P systems.</a:t>
            </a:r>
          </a:p>
          <a:p>
            <a:r>
              <a:rPr lang="en-US" dirty="0" smtClean="0"/>
              <a:t>Compare variants of P systems.</a:t>
            </a:r>
          </a:p>
          <a:p>
            <a:r>
              <a:rPr lang="en-US" dirty="0" smtClean="0"/>
              <a:t>Explain points that can have different interpretations.</a:t>
            </a:r>
          </a:p>
          <a:p>
            <a:r>
              <a:rPr lang="en-US" dirty="0" smtClean="0"/>
              <a:t>Extend variants of P systems with new features.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3233-DC58-4EBC-B19B-EA000A5DF69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234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Symbol"/>
              </a:rPr>
              <a:t>Tree structure, maximal parallelism, total halting, the result is the number of objects in the skin/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output</a:t>
            </a:r>
            <a:r>
              <a:rPr lang="en-US" dirty="0" smtClean="0">
                <a:sym typeface="Symbol"/>
              </a:rPr>
              <a:t> membrane modulo the number of catalysts.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ym typeface="Symbol"/>
              </a:rPr>
              <a:t>Hypergraph</a:t>
            </a:r>
            <a:r>
              <a:rPr lang="en-US" dirty="0" smtClean="0">
                <a:sym typeface="Symbol"/>
              </a:rPr>
              <a:t> structure…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3233-DC58-4EBC-B19B-EA000A5DF69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40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23/08/2013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23/08/2013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23/08/2013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‹N°›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47105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‹N°›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40491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‹N°›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3669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‹N°›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07465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‹N°›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4190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‹N°›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03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6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‹N°›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3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23/08/2013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‹N°›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91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‹N°›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78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‹N°›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06919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23/08/2013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23/08/2013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23/08/2013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23/08/2013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23/08/2013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23/08/2013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23/08/2013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23/08/2013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‹N°›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13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Sergey </a:t>
            </a:r>
            <a:r>
              <a:rPr lang="en-US" dirty="0" err="1" smtClean="0"/>
              <a:t>Verlan</a:t>
            </a:r>
            <a:endParaRPr lang="en-US" dirty="0" smtClean="0"/>
          </a:p>
          <a:p>
            <a:r>
              <a:rPr lang="en-US" sz="1000" dirty="0" smtClean="0"/>
              <a:t>University of Paris </a:t>
            </a:r>
            <a:r>
              <a:rPr lang="en-US" sz="1000" dirty="0" err="1" smtClean="0"/>
              <a:t>EsT</a:t>
            </a:r>
            <a:endParaRPr lang="en-US" sz="1000" dirty="0" smtClean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Formal Framework for P Systems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72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</a:t>
            </a:r>
            <a:r>
              <a:rPr lang="en-US" baseline="-25000" dirty="0"/>
              <a:t>1</a:t>
            </a:r>
            <a:r>
              <a:rPr lang="en-US" dirty="0"/>
              <a:t> mode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539552" y="3861048"/>
            <a:ext cx="2088232" cy="2088232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3635896" y="1628800"/>
            <a:ext cx="2952328" cy="1872208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1473958" y="2497540"/>
            <a:ext cx="3365385" cy="3030355"/>
          </a:xfrm>
          <a:custGeom>
            <a:avLst/>
            <a:gdLst>
              <a:gd name="connsiteX0" fmla="*/ 1241946 w 3365385"/>
              <a:gd name="connsiteY0" fmla="*/ 3029803 h 3030355"/>
              <a:gd name="connsiteX1" fmla="*/ 1173708 w 3365385"/>
              <a:gd name="connsiteY1" fmla="*/ 3002508 h 3030355"/>
              <a:gd name="connsiteX2" fmla="*/ 1023582 w 3365385"/>
              <a:gd name="connsiteY2" fmla="*/ 2961564 h 3030355"/>
              <a:gd name="connsiteX3" fmla="*/ 968991 w 3365385"/>
              <a:gd name="connsiteY3" fmla="*/ 2934269 h 3030355"/>
              <a:gd name="connsiteX4" fmla="*/ 928048 w 3365385"/>
              <a:gd name="connsiteY4" fmla="*/ 2906973 h 3030355"/>
              <a:gd name="connsiteX5" fmla="*/ 887105 w 3365385"/>
              <a:gd name="connsiteY5" fmla="*/ 2893326 h 3030355"/>
              <a:gd name="connsiteX6" fmla="*/ 791570 w 3365385"/>
              <a:gd name="connsiteY6" fmla="*/ 2838735 h 3030355"/>
              <a:gd name="connsiteX7" fmla="*/ 750627 w 3365385"/>
              <a:gd name="connsiteY7" fmla="*/ 2811439 h 3030355"/>
              <a:gd name="connsiteX8" fmla="*/ 682388 w 3365385"/>
              <a:gd name="connsiteY8" fmla="*/ 2784144 h 3030355"/>
              <a:gd name="connsiteX9" fmla="*/ 600502 w 3365385"/>
              <a:gd name="connsiteY9" fmla="*/ 2743200 h 3030355"/>
              <a:gd name="connsiteX10" fmla="*/ 559558 w 3365385"/>
              <a:gd name="connsiteY10" fmla="*/ 2702257 h 3030355"/>
              <a:gd name="connsiteX11" fmla="*/ 518615 w 3365385"/>
              <a:gd name="connsiteY11" fmla="*/ 2688609 h 3030355"/>
              <a:gd name="connsiteX12" fmla="*/ 423081 w 3365385"/>
              <a:gd name="connsiteY12" fmla="*/ 2634018 h 3030355"/>
              <a:gd name="connsiteX13" fmla="*/ 354842 w 3365385"/>
              <a:gd name="connsiteY13" fmla="*/ 2606723 h 3030355"/>
              <a:gd name="connsiteX14" fmla="*/ 232012 w 3365385"/>
              <a:gd name="connsiteY14" fmla="*/ 2538484 h 3030355"/>
              <a:gd name="connsiteX15" fmla="*/ 191069 w 3365385"/>
              <a:gd name="connsiteY15" fmla="*/ 2497541 h 3030355"/>
              <a:gd name="connsiteX16" fmla="*/ 177421 w 3365385"/>
              <a:gd name="connsiteY16" fmla="*/ 2456597 h 3030355"/>
              <a:gd name="connsiteX17" fmla="*/ 150126 w 3365385"/>
              <a:gd name="connsiteY17" fmla="*/ 2415654 h 3030355"/>
              <a:gd name="connsiteX18" fmla="*/ 68239 w 3365385"/>
              <a:gd name="connsiteY18" fmla="*/ 2279176 h 3030355"/>
              <a:gd name="connsiteX19" fmla="*/ 54591 w 3365385"/>
              <a:gd name="connsiteY19" fmla="*/ 2238233 h 3030355"/>
              <a:gd name="connsiteX20" fmla="*/ 27296 w 3365385"/>
              <a:gd name="connsiteY20" fmla="*/ 2197290 h 3030355"/>
              <a:gd name="connsiteX21" fmla="*/ 0 w 3365385"/>
              <a:gd name="connsiteY21" fmla="*/ 2115403 h 3030355"/>
              <a:gd name="connsiteX22" fmla="*/ 40943 w 3365385"/>
              <a:gd name="connsiteY22" fmla="*/ 1992573 h 3030355"/>
              <a:gd name="connsiteX23" fmla="*/ 109182 w 3365385"/>
              <a:gd name="connsiteY23" fmla="*/ 1883391 h 3030355"/>
              <a:gd name="connsiteX24" fmla="*/ 204717 w 3365385"/>
              <a:gd name="connsiteY24" fmla="*/ 1760561 h 3030355"/>
              <a:gd name="connsiteX25" fmla="*/ 272955 w 3365385"/>
              <a:gd name="connsiteY25" fmla="*/ 1678675 h 3030355"/>
              <a:gd name="connsiteX26" fmla="*/ 354842 w 3365385"/>
              <a:gd name="connsiteY26" fmla="*/ 1624084 h 3030355"/>
              <a:gd name="connsiteX27" fmla="*/ 436729 w 3365385"/>
              <a:gd name="connsiteY27" fmla="*/ 1569493 h 3030355"/>
              <a:gd name="connsiteX28" fmla="*/ 586854 w 3365385"/>
              <a:gd name="connsiteY28" fmla="*/ 1433015 h 3030355"/>
              <a:gd name="connsiteX29" fmla="*/ 641445 w 3365385"/>
              <a:gd name="connsiteY29" fmla="*/ 1405720 h 3030355"/>
              <a:gd name="connsiteX30" fmla="*/ 709684 w 3365385"/>
              <a:gd name="connsiteY30" fmla="*/ 1364776 h 3030355"/>
              <a:gd name="connsiteX31" fmla="*/ 764275 w 3365385"/>
              <a:gd name="connsiteY31" fmla="*/ 1323833 h 3030355"/>
              <a:gd name="connsiteX32" fmla="*/ 805218 w 3365385"/>
              <a:gd name="connsiteY32" fmla="*/ 1310185 h 3030355"/>
              <a:gd name="connsiteX33" fmla="*/ 900752 w 3365385"/>
              <a:gd name="connsiteY33" fmla="*/ 1269242 h 3030355"/>
              <a:gd name="connsiteX34" fmla="*/ 1023582 w 3365385"/>
              <a:gd name="connsiteY34" fmla="*/ 1201003 h 3030355"/>
              <a:gd name="connsiteX35" fmla="*/ 1105469 w 3365385"/>
              <a:gd name="connsiteY35" fmla="*/ 1160060 h 3030355"/>
              <a:gd name="connsiteX36" fmla="*/ 1241946 w 3365385"/>
              <a:gd name="connsiteY36" fmla="*/ 1105469 h 3030355"/>
              <a:gd name="connsiteX37" fmla="*/ 1351129 w 3365385"/>
              <a:gd name="connsiteY37" fmla="*/ 1078173 h 3030355"/>
              <a:gd name="connsiteX38" fmla="*/ 1392072 w 3365385"/>
              <a:gd name="connsiteY38" fmla="*/ 955344 h 3030355"/>
              <a:gd name="connsiteX39" fmla="*/ 1473958 w 3365385"/>
              <a:gd name="connsiteY39" fmla="*/ 873457 h 3030355"/>
              <a:gd name="connsiteX40" fmla="*/ 1569493 w 3365385"/>
              <a:gd name="connsiteY40" fmla="*/ 805218 h 3030355"/>
              <a:gd name="connsiteX41" fmla="*/ 1610436 w 3365385"/>
              <a:gd name="connsiteY41" fmla="*/ 777923 h 3030355"/>
              <a:gd name="connsiteX42" fmla="*/ 1692323 w 3365385"/>
              <a:gd name="connsiteY42" fmla="*/ 709684 h 3030355"/>
              <a:gd name="connsiteX43" fmla="*/ 1828800 w 3365385"/>
              <a:gd name="connsiteY43" fmla="*/ 614150 h 3030355"/>
              <a:gd name="connsiteX44" fmla="*/ 1869743 w 3365385"/>
              <a:gd name="connsiteY44" fmla="*/ 586854 h 3030355"/>
              <a:gd name="connsiteX45" fmla="*/ 1937982 w 3365385"/>
              <a:gd name="connsiteY45" fmla="*/ 532263 h 3030355"/>
              <a:gd name="connsiteX46" fmla="*/ 2033517 w 3365385"/>
              <a:gd name="connsiteY46" fmla="*/ 464024 h 3030355"/>
              <a:gd name="connsiteX47" fmla="*/ 2074460 w 3365385"/>
              <a:gd name="connsiteY47" fmla="*/ 450376 h 3030355"/>
              <a:gd name="connsiteX48" fmla="*/ 2129051 w 3365385"/>
              <a:gd name="connsiteY48" fmla="*/ 423081 h 3030355"/>
              <a:gd name="connsiteX49" fmla="*/ 2169994 w 3365385"/>
              <a:gd name="connsiteY49" fmla="*/ 409433 h 3030355"/>
              <a:gd name="connsiteX50" fmla="*/ 2224585 w 3365385"/>
              <a:gd name="connsiteY50" fmla="*/ 382138 h 3030355"/>
              <a:gd name="connsiteX51" fmla="*/ 2265529 w 3365385"/>
              <a:gd name="connsiteY51" fmla="*/ 354842 h 3030355"/>
              <a:gd name="connsiteX52" fmla="*/ 2347415 w 3365385"/>
              <a:gd name="connsiteY52" fmla="*/ 327547 h 3030355"/>
              <a:gd name="connsiteX53" fmla="*/ 2388358 w 3365385"/>
              <a:gd name="connsiteY53" fmla="*/ 300251 h 3030355"/>
              <a:gd name="connsiteX54" fmla="*/ 2442949 w 3365385"/>
              <a:gd name="connsiteY54" fmla="*/ 245660 h 3030355"/>
              <a:gd name="connsiteX55" fmla="*/ 2606723 w 3365385"/>
              <a:gd name="connsiteY55" fmla="*/ 177421 h 3030355"/>
              <a:gd name="connsiteX56" fmla="*/ 2647666 w 3365385"/>
              <a:gd name="connsiteY56" fmla="*/ 150126 h 3030355"/>
              <a:gd name="connsiteX57" fmla="*/ 2674961 w 3365385"/>
              <a:gd name="connsiteY57" fmla="*/ 109182 h 3030355"/>
              <a:gd name="connsiteX58" fmla="*/ 2715905 w 3365385"/>
              <a:gd name="connsiteY58" fmla="*/ 95535 h 3030355"/>
              <a:gd name="connsiteX59" fmla="*/ 2838735 w 3365385"/>
              <a:gd name="connsiteY59" fmla="*/ 40944 h 3030355"/>
              <a:gd name="connsiteX60" fmla="*/ 2934269 w 3365385"/>
              <a:gd name="connsiteY60" fmla="*/ 0 h 3030355"/>
              <a:gd name="connsiteX61" fmla="*/ 3111690 w 3365385"/>
              <a:gd name="connsiteY61" fmla="*/ 13648 h 3030355"/>
              <a:gd name="connsiteX62" fmla="*/ 3207224 w 3365385"/>
              <a:gd name="connsiteY62" fmla="*/ 81887 h 3030355"/>
              <a:gd name="connsiteX63" fmla="*/ 3248167 w 3365385"/>
              <a:gd name="connsiteY63" fmla="*/ 109182 h 3030355"/>
              <a:gd name="connsiteX64" fmla="*/ 3261815 w 3365385"/>
              <a:gd name="connsiteY64" fmla="*/ 150126 h 3030355"/>
              <a:gd name="connsiteX65" fmla="*/ 3302758 w 3365385"/>
              <a:gd name="connsiteY65" fmla="*/ 177421 h 3030355"/>
              <a:gd name="connsiteX66" fmla="*/ 3330054 w 3365385"/>
              <a:gd name="connsiteY66" fmla="*/ 218364 h 3030355"/>
              <a:gd name="connsiteX67" fmla="*/ 3343702 w 3365385"/>
              <a:gd name="connsiteY67" fmla="*/ 259308 h 3030355"/>
              <a:gd name="connsiteX68" fmla="*/ 3330054 w 3365385"/>
              <a:gd name="connsiteY68" fmla="*/ 805218 h 3030355"/>
              <a:gd name="connsiteX69" fmla="*/ 3302758 w 3365385"/>
              <a:gd name="connsiteY69" fmla="*/ 887105 h 3030355"/>
              <a:gd name="connsiteX70" fmla="*/ 3261815 w 3365385"/>
              <a:gd name="connsiteY70" fmla="*/ 928048 h 3030355"/>
              <a:gd name="connsiteX71" fmla="*/ 3220872 w 3365385"/>
              <a:gd name="connsiteY71" fmla="*/ 982639 h 3030355"/>
              <a:gd name="connsiteX72" fmla="*/ 3166281 w 3365385"/>
              <a:gd name="connsiteY72" fmla="*/ 1050878 h 3030355"/>
              <a:gd name="connsiteX73" fmla="*/ 3152633 w 3365385"/>
              <a:gd name="connsiteY73" fmla="*/ 1091821 h 3030355"/>
              <a:gd name="connsiteX74" fmla="*/ 3111690 w 3365385"/>
              <a:gd name="connsiteY74" fmla="*/ 1119117 h 3030355"/>
              <a:gd name="connsiteX75" fmla="*/ 2975212 w 3365385"/>
              <a:gd name="connsiteY75" fmla="*/ 1228299 h 3030355"/>
              <a:gd name="connsiteX76" fmla="*/ 2811439 w 3365385"/>
              <a:gd name="connsiteY76" fmla="*/ 1378424 h 3030355"/>
              <a:gd name="connsiteX77" fmla="*/ 2756848 w 3365385"/>
              <a:gd name="connsiteY77" fmla="*/ 1405720 h 3030355"/>
              <a:gd name="connsiteX78" fmla="*/ 2634018 w 3365385"/>
              <a:gd name="connsiteY78" fmla="*/ 1473959 h 3030355"/>
              <a:gd name="connsiteX79" fmla="*/ 2552132 w 3365385"/>
              <a:gd name="connsiteY79" fmla="*/ 1583141 h 3030355"/>
              <a:gd name="connsiteX80" fmla="*/ 2497541 w 3365385"/>
              <a:gd name="connsiteY80" fmla="*/ 1651379 h 3030355"/>
              <a:gd name="connsiteX81" fmla="*/ 2442949 w 3365385"/>
              <a:gd name="connsiteY81" fmla="*/ 1733266 h 3030355"/>
              <a:gd name="connsiteX82" fmla="*/ 2374711 w 3365385"/>
              <a:gd name="connsiteY82" fmla="*/ 1828800 h 3030355"/>
              <a:gd name="connsiteX83" fmla="*/ 2361063 w 3365385"/>
              <a:gd name="connsiteY83" fmla="*/ 1869744 h 3030355"/>
              <a:gd name="connsiteX84" fmla="*/ 2306472 w 3365385"/>
              <a:gd name="connsiteY84" fmla="*/ 1965278 h 3030355"/>
              <a:gd name="connsiteX85" fmla="*/ 2265529 w 3365385"/>
              <a:gd name="connsiteY85" fmla="*/ 2019869 h 3030355"/>
              <a:gd name="connsiteX86" fmla="*/ 2224585 w 3365385"/>
              <a:gd name="connsiteY86" fmla="*/ 2060812 h 3030355"/>
              <a:gd name="connsiteX87" fmla="*/ 2169994 w 3365385"/>
              <a:gd name="connsiteY87" fmla="*/ 2142699 h 3030355"/>
              <a:gd name="connsiteX88" fmla="*/ 2142699 w 3365385"/>
              <a:gd name="connsiteY88" fmla="*/ 2183642 h 3030355"/>
              <a:gd name="connsiteX89" fmla="*/ 2101755 w 3365385"/>
              <a:gd name="connsiteY89" fmla="*/ 2265529 h 3030355"/>
              <a:gd name="connsiteX90" fmla="*/ 2074460 w 3365385"/>
              <a:gd name="connsiteY90" fmla="*/ 2320120 h 3030355"/>
              <a:gd name="connsiteX91" fmla="*/ 2019869 w 3365385"/>
              <a:gd name="connsiteY91" fmla="*/ 2402006 h 3030355"/>
              <a:gd name="connsiteX92" fmla="*/ 1992573 w 3365385"/>
              <a:gd name="connsiteY92" fmla="*/ 2456597 h 3030355"/>
              <a:gd name="connsiteX93" fmla="*/ 1951630 w 3365385"/>
              <a:gd name="connsiteY93" fmla="*/ 2497541 h 3030355"/>
              <a:gd name="connsiteX94" fmla="*/ 1883391 w 3365385"/>
              <a:gd name="connsiteY94" fmla="*/ 2579427 h 3030355"/>
              <a:gd name="connsiteX95" fmla="*/ 1856096 w 3365385"/>
              <a:gd name="connsiteY95" fmla="*/ 2620370 h 3030355"/>
              <a:gd name="connsiteX96" fmla="*/ 1746914 w 3365385"/>
              <a:gd name="connsiteY96" fmla="*/ 2688609 h 3030355"/>
              <a:gd name="connsiteX97" fmla="*/ 1665027 w 3365385"/>
              <a:gd name="connsiteY97" fmla="*/ 2715905 h 3030355"/>
              <a:gd name="connsiteX98" fmla="*/ 1624084 w 3365385"/>
              <a:gd name="connsiteY98" fmla="*/ 2729553 h 3030355"/>
              <a:gd name="connsiteX99" fmla="*/ 1501254 w 3365385"/>
              <a:gd name="connsiteY99" fmla="*/ 2825087 h 3030355"/>
              <a:gd name="connsiteX100" fmla="*/ 1378424 w 3365385"/>
              <a:gd name="connsiteY100" fmla="*/ 2920621 h 3030355"/>
              <a:gd name="connsiteX101" fmla="*/ 1337481 w 3365385"/>
              <a:gd name="connsiteY101" fmla="*/ 2961564 h 3030355"/>
              <a:gd name="connsiteX102" fmla="*/ 1296538 w 3365385"/>
              <a:gd name="connsiteY102" fmla="*/ 2975212 h 3030355"/>
              <a:gd name="connsiteX103" fmla="*/ 1241946 w 3365385"/>
              <a:gd name="connsiteY103" fmla="*/ 3029803 h 303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365385" h="3030355">
                <a:moveTo>
                  <a:pt x="1241946" y="3029803"/>
                </a:moveTo>
                <a:cubicBezTo>
                  <a:pt x="1221474" y="3034352"/>
                  <a:pt x="1197173" y="3009547"/>
                  <a:pt x="1173708" y="3002508"/>
                </a:cubicBezTo>
                <a:cubicBezTo>
                  <a:pt x="1098828" y="2980044"/>
                  <a:pt x="1100719" y="3000132"/>
                  <a:pt x="1023582" y="2961564"/>
                </a:cubicBezTo>
                <a:cubicBezTo>
                  <a:pt x="1005385" y="2952466"/>
                  <a:pt x="986655" y="2944363"/>
                  <a:pt x="968991" y="2934269"/>
                </a:cubicBezTo>
                <a:cubicBezTo>
                  <a:pt x="954750" y="2926131"/>
                  <a:pt x="942719" y="2914308"/>
                  <a:pt x="928048" y="2906973"/>
                </a:cubicBezTo>
                <a:cubicBezTo>
                  <a:pt x="915181" y="2900539"/>
                  <a:pt x="900753" y="2897875"/>
                  <a:pt x="887105" y="2893326"/>
                </a:cubicBezTo>
                <a:cubicBezTo>
                  <a:pt x="787345" y="2826819"/>
                  <a:pt x="912787" y="2908002"/>
                  <a:pt x="791570" y="2838735"/>
                </a:cubicBezTo>
                <a:cubicBezTo>
                  <a:pt x="777329" y="2830597"/>
                  <a:pt x="765298" y="2818774"/>
                  <a:pt x="750627" y="2811439"/>
                </a:cubicBezTo>
                <a:cubicBezTo>
                  <a:pt x="728715" y="2800483"/>
                  <a:pt x="704300" y="2795100"/>
                  <a:pt x="682388" y="2784144"/>
                </a:cubicBezTo>
                <a:cubicBezTo>
                  <a:pt x="576555" y="2731227"/>
                  <a:pt x="703420" y="2777507"/>
                  <a:pt x="600502" y="2743200"/>
                </a:cubicBezTo>
                <a:cubicBezTo>
                  <a:pt x="586854" y="2729552"/>
                  <a:pt x="575617" y="2712963"/>
                  <a:pt x="559558" y="2702257"/>
                </a:cubicBezTo>
                <a:cubicBezTo>
                  <a:pt x="547588" y="2694277"/>
                  <a:pt x="531838" y="2694276"/>
                  <a:pt x="518615" y="2688609"/>
                </a:cubicBezTo>
                <a:cubicBezTo>
                  <a:pt x="351108" y="2616820"/>
                  <a:pt x="560160" y="2702557"/>
                  <a:pt x="423081" y="2634018"/>
                </a:cubicBezTo>
                <a:cubicBezTo>
                  <a:pt x="401169" y="2623062"/>
                  <a:pt x="376349" y="2618454"/>
                  <a:pt x="354842" y="2606723"/>
                </a:cubicBezTo>
                <a:cubicBezTo>
                  <a:pt x="207348" y="2526273"/>
                  <a:pt x="327598" y="2570347"/>
                  <a:pt x="232012" y="2538484"/>
                </a:cubicBezTo>
                <a:cubicBezTo>
                  <a:pt x="218364" y="2524836"/>
                  <a:pt x="201775" y="2513600"/>
                  <a:pt x="191069" y="2497541"/>
                </a:cubicBezTo>
                <a:cubicBezTo>
                  <a:pt x="183089" y="2485571"/>
                  <a:pt x="183855" y="2469464"/>
                  <a:pt x="177421" y="2456597"/>
                </a:cubicBezTo>
                <a:cubicBezTo>
                  <a:pt x="170086" y="2441926"/>
                  <a:pt x="157461" y="2430325"/>
                  <a:pt x="150126" y="2415654"/>
                </a:cubicBezTo>
                <a:cubicBezTo>
                  <a:pt x="85397" y="2286198"/>
                  <a:pt x="142695" y="2353633"/>
                  <a:pt x="68239" y="2279176"/>
                </a:cubicBezTo>
                <a:cubicBezTo>
                  <a:pt x="63690" y="2265528"/>
                  <a:pt x="61025" y="2251100"/>
                  <a:pt x="54591" y="2238233"/>
                </a:cubicBezTo>
                <a:cubicBezTo>
                  <a:pt x="47256" y="2223562"/>
                  <a:pt x="33958" y="2212279"/>
                  <a:pt x="27296" y="2197290"/>
                </a:cubicBezTo>
                <a:cubicBezTo>
                  <a:pt x="15611" y="2170998"/>
                  <a:pt x="0" y="2115403"/>
                  <a:pt x="0" y="2115403"/>
                </a:cubicBezTo>
                <a:cubicBezTo>
                  <a:pt x="30733" y="1931011"/>
                  <a:pt x="-10230" y="2107712"/>
                  <a:pt x="40943" y="1992573"/>
                </a:cubicBezTo>
                <a:cubicBezTo>
                  <a:pt x="88811" y="1884869"/>
                  <a:pt x="35529" y="1932494"/>
                  <a:pt x="109182" y="1883391"/>
                </a:cubicBezTo>
                <a:cubicBezTo>
                  <a:pt x="247160" y="1676425"/>
                  <a:pt x="97814" y="1888845"/>
                  <a:pt x="204717" y="1760561"/>
                </a:cubicBezTo>
                <a:cubicBezTo>
                  <a:pt x="246219" y="1710758"/>
                  <a:pt x="216294" y="1722744"/>
                  <a:pt x="272955" y="1678675"/>
                </a:cubicBezTo>
                <a:cubicBezTo>
                  <a:pt x="298850" y="1658535"/>
                  <a:pt x="327546" y="1642281"/>
                  <a:pt x="354842" y="1624084"/>
                </a:cubicBezTo>
                <a:cubicBezTo>
                  <a:pt x="382138" y="1605887"/>
                  <a:pt x="413532" y="1592690"/>
                  <a:pt x="436729" y="1569493"/>
                </a:cubicBezTo>
                <a:cubicBezTo>
                  <a:pt x="488536" y="1517686"/>
                  <a:pt x="526444" y="1470771"/>
                  <a:pt x="586854" y="1433015"/>
                </a:cubicBezTo>
                <a:cubicBezTo>
                  <a:pt x="604106" y="1422232"/>
                  <a:pt x="623660" y="1415600"/>
                  <a:pt x="641445" y="1405720"/>
                </a:cubicBezTo>
                <a:cubicBezTo>
                  <a:pt x="664633" y="1392838"/>
                  <a:pt x="687613" y="1379490"/>
                  <a:pt x="709684" y="1364776"/>
                </a:cubicBezTo>
                <a:cubicBezTo>
                  <a:pt x="728610" y="1352159"/>
                  <a:pt x="744526" y="1335118"/>
                  <a:pt x="764275" y="1323833"/>
                </a:cubicBezTo>
                <a:cubicBezTo>
                  <a:pt x="776765" y="1316696"/>
                  <a:pt x="792351" y="1316619"/>
                  <a:pt x="805218" y="1310185"/>
                </a:cubicBezTo>
                <a:cubicBezTo>
                  <a:pt x="899467" y="1263061"/>
                  <a:pt x="787138" y="1297646"/>
                  <a:pt x="900752" y="1269242"/>
                </a:cubicBezTo>
                <a:cubicBezTo>
                  <a:pt x="1029249" y="1140748"/>
                  <a:pt x="823199" y="1334587"/>
                  <a:pt x="1023582" y="1201003"/>
                </a:cubicBezTo>
                <a:cubicBezTo>
                  <a:pt x="1102270" y="1148546"/>
                  <a:pt x="1026360" y="1193964"/>
                  <a:pt x="1105469" y="1160060"/>
                </a:cubicBezTo>
                <a:cubicBezTo>
                  <a:pt x="1169161" y="1132763"/>
                  <a:pt x="1164282" y="1121002"/>
                  <a:pt x="1241946" y="1105469"/>
                </a:cubicBezTo>
                <a:cubicBezTo>
                  <a:pt x="1324292" y="1089000"/>
                  <a:pt x="1288179" y="1099156"/>
                  <a:pt x="1351129" y="1078173"/>
                </a:cubicBezTo>
                <a:cubicBezTo>
                  <a:pt x="1364777" y="1037230"/>
                  <a:pt x="1361555" y="985861"/>
                  <a:pt x="1392072" y="955344"/>
                </a:cubicBezTo>
                <a:cubicBezTo>
                  <a:pt x="1419367" y="928048"/>
                  <a:pt x="1441839" y="894869"/>
                  <a:pt x="1473958" y="873457"/>
                </a:cubicBezTo>
                <a:cubicBezTo>
                  <a:pt x="1570456" y="809125"/>
                  <a:pt x="1450986" y="889865"/>
                  <a:pt x="1569493" y="805218"/>
                </a:cubicBezTo>
                <a:cubicBezTo>
                  <a:pt x="1582840" y="795684"/>
                  <a:pt x="1597835" y="788424"/>
                  <a:pt x="1610436" y="777923"/>
                </a:cubicBezTo>
                <a:cubicBezTo>
                  <a:pt x="1763361" y="650485"/>
                  <a:pt x="1550010" y="811334"/>
                  <a:pt x="1692323" y="709684"/>
                </a:cubicBezTo>
                <a:cubicBezTo>
                  <a:pt x="1833833" y="608607"/>
                  <a:pt x="1640482" y="739697"/>
                  <a:pt x="1828800" y="614150"/>
                </a:cubicBezTo>
                <a:lnTo>
                  <a:pt x="1869743" y="586854"/>
                </a:lnTo>
                <a:cubicBezTo>
                  <a:pt x="1915757" y="517835"/>
                  <a:pt x="1872061" y="565224"/>
                  <a:pt x="1937982" y="532263"/>
                </a:cubicBezTo>
                <a:cubicBezTo>
                  <a:pt x="1980230" y="511139"/>
                  <a:pt x="1990241" y="488753"/>
                  <a:pt x="2033517" y="464024"/>
                </a:cubicBezTo>
                <a:cubicBezTo>
                  <a:pt x="2046007" y="456887"/>
                  <a:pt x="2061237" y="456043"/>
                  <a:pt x="2074460" y="450376"/>
                </a:cubicBezTo>
                <a:cubicBezTo>
                  <a:pt x="2093160" y="442362"/>
                  <a:pt x="2110351" y="431095"/>
                  <a:pt x="2129051" y="423081"/>
                </a:cubicBezTo>
                <a:cubicBezTo>
                  <a:pt x="2142274" y="417414"/>
                  <a:pt x="2156771" y="415100"/>
                  <a:pt x="2169994" y="409433"/>
                </a:cubicBezTo>
                <a:cubicBezTo>
                  <a:pt x="2188694" y="401419"/>
                  <a:pt x="2206921" y="392232"/>
                  <a:pt x="2224585" y="382138"/>
                </a:cubicBezTo>
                <a:cubicBezTo>
                  <a:pt x="2238827" y="374000"/>
                  <a:pt x="2250540" y="361504"/>
                  <a:pt x="2265529" y="354842"/>
                </a:cubicBezTo>
                <a:cubicBezTo>
                  <a:pt x="2291821" y="343157"/>
                  <a:pt x="2347415" y="327547"/>
                  <a:pt x="2347415" y="327547"/>
                </a:cubicBezTo>
                <a:cubicBezTo>
                  <a:pt x="2361063" y="318448"/>
                  <a:pt x="2375904" y="310926"/>
                  <a:pt x="2388358" y="300251"/>
                </a:cubicBezTo>
                <a:cubicBezTo>
                  <a:pt x="2407897" y="283503"/>
                  <a:pt x="2421537" y="259935"/>
                  <a:pt x="2442949" y="245660"/>
                </a:cubicBezTo>
                <a:cubicBezTo>
                  <a:pt x="2518524" y="195277"/>
                  <a:pt x="2535883" y="195131"/>
                  <a:pt x="2606723" y="177421"/>
                </a:cubicBezTo>
                <a:cubicBezTo>
                  <a:pt x="2620371" y="168323"/>
                  <a:pt x="2636068" y="161724"/>
                  <a:pt x="2647666" y="150126"/>
                </a:cubicBezTo>
                <a:cubicBezTo>
                  <a:pt x="2659264" y="138527"/>
                  <a:pt x="2662153" y="119429"/>
                  <a:pt x="2674961" y="109182"/>
                </a:cubicBezTo>
                <a:cubicBezTo>
                  <a:pt x="2686195" y="100195"/>
                  <a:pt x="2702257" y="100084"/>
                  <a:pt x="2715905" y="95535"/>
                </a:cubicBezTo>
                <a:cubicBezTo>
                  <a:pt x="2836345" y="15240"/>
                  <a:pt x="2643833" y="138397"/>
                  <a:pt x="2838735" y="40944"/>
                </a:cubicBezTo>
                <a:cubicBezTo>
                  <a:pt x="2906193" y="7214"/>
                  <a:pt x="2874025" y="20082"/>
                  <a:pt x="2934269" y="0"/>
                </a:cubicBezTo>
                <a:cubicBezTo>
                  <a:pt x="2993409" y="4549"/>
                  <a:pt x="3053278" y="3340"/>
                  <a:pt x="3111690" y="13648"/>
                </a:cubicBezTo>
                <a:cubicBezTo>
                  <a:pt x="3162951" y="22694"/>
                  <a:pt x="3171431" y="52060"/>
                  <a:pt x="3207224" y="81887"/>
                </a:cubicBezTo>
                <a:cubicBezTo>
                  <a:pt x="3219825" y="92388"/>
                  <a:pt x="3234519" y="100084"/>
                  <a:pt x="3248167" y="109182"/>
                </a:cubicBezTo>
                <a:cubicBezTo>
                  <a:pt x="3252716" y="122830"/>
                  <a:pt x="3252828" y="138892"/>
                  <a:pt x="3261815" y="150126"/>
                </a:cubicBezTo>
                <a:cubicBezTo>
                  <a:pt x="3272061" y="162934"/>
                  <a:pt x="3291160" y="165823"/>
                  <a:pt x="3302758" y="177421"/>
                </a:cubicBezTo>
                <a:cubicBezTo>
                  <a:pt x="3314356" y="189019"/>
                  <a:pt x="3320955" y="204716"/>
                  <a:pt x="3330054" y="218364"/>
                </a:cubicBezTo>
                <a:cubicBezTo>
                  <a:pt x="3334603" y="232012"/>
                  <a:pt x="3340213" y="245351"/>
                  <a:pt x="3343702" y="259308"/>
                </a:cubicBezTo>
                <a:cubicBezTo>
                  <a:pt x="3389660" y="443144"/>
                  <a:pt x="3351555" y="584829"/>
                  <a:pt x="3330054" y="805218"/>
                </a:cubicBezTo>
                <a:cubicBezTo>
                  <a:pt x="3327260" y="833854"/>
                  <a:pt x="3316731" y="861954"/>
                  <a:pt x="3302758" y="887105"/>
                </a:cubicBezTo>
                <a:cubicBezTo>
                  <a:pt x="3293385" y="903977"/>
                  <a:pt x="3274376" y="913394"/>
                  <a:pt x="3261815" y="928048"/>
                </a:cubicBezTo>
                <a:cubicBezTo>
                  <a:pt x="3247012" y="945318"/>
                  <a:pt x="3234520" y="964442"/>
                  <a:pt x="3220872" y="982639"/>
                </a:cubicBezTo>
                <a:cubicBezTo>
                  <a:pt x="3186567" y="1085550"/>
                  <a:pt x="3236832" y="962689"/>
                  <a:pt x="3166281" y="1050878"/>
                </a:cubicBezTo>
                <a:cubicBezTo>
                  <a:pt x="3157294" y="1062112"/>
                  <a:pt x="3161620" y="1080587"/>
                  <a:pt x="3152633" y="1091821"/>
                </a:cubicBezTo>
                <a:cubicBezTo>
                  <a:pt x="3142386" y="1104629"/>
                  <a:pt x="3123882" y="1108144"/>
                  <a:pt x="3111690" y="1119117"/>
                </a:cubicBezTo>
                <a:cubicBezTo>
                  <a:pt x="2987330" y="1231041"/>
                  <a:pt x="3064838" y="1198423"/>
                  <a:pt x="2975212" y="1228299"/>
                </a:cubicBezTo>
                <a:cubicBezTo>
                  <a:pt x="2923026" y="1280485"/>
                  <a:pt x="2873484" y="1337061"/>
                  <a:pt x="2811439" y="1378424"/>
                </a:cubicBezTo>
                <a:cubicBezTo>
                  <a:pt x="2794511" y="1389709"/>
                  <a:pt x="2774294" y="1395253"/>
                  <a:pt x="2756848" y="1405720"/>
                </a:cubicBezTo>
                <a:cubicBezTo>
                  <a:pt x="2639528" y="1476112"/>
                  <a:pt x="2716372" y="1446507"/>
                  <a:pt x="2634018" y="1473959"/>
                </a:cubicBezTo>
                <a:cubicBezTo>
                  <a:pt x="2606723" y="1510353"/>
                  <a:pt x="2579869" y="1547083"/>
                  <a:pt x="2552132" y="1583141"/>
                </a:cubicBezTo>
                <a:cubicBezTo>
                  <a:pt x="2534372" y="1606230"/>
                  <a:pt x="2513699" y="1627142"/>
                  <a:pt x="2497541" y="1651379"/>
                </a:cubicBezTo>
                <a:cubicBezTo>
                  <a:pt x="2479344" y="1678675"/>
                  <a:pt x="2462632" y="1707022"/>
                  <a:pt x="2442949" y="1733266"/>
                </a:cubicBezTo>
                <a:cubicBezTo>
                  <a:pt x="2433676" y="1745631"/>
                  <a:pt x="2384689" y="1808843"/>
                  <a:pt x="2374711" y="1828800"/>
                </a:cubicBezTo>
                <a:cubicBezTo>
                  <a:pt x="2368277" y="1841667"/>
                  <a:pt x="2366730" y="1856521"/>
                  <a:pt x="2361063" y="1869744"/>
                </a:cubicBezTo>
                <a:cubicBezTo>
                  <a:pt x="2343929" y="1909724"/>
                  <a:pt x="2330946" y="1931014"/>
                  <a:pt x="2306472" y="1965278"/>
                </a:cubicBezTo>
                <a:cubicBezTo>
                  <a:pt x="2293251" y="1983787"/>
                  <a:pt x="2280332" y="2002599"/>
                  <a:pt x="2265529" y="2019869"/>
                </a:cubicBezTo>
                <a:cubicBezTo>
                  <a:pt x="2252968" y="2034523"/>
                  <a:pt x="2236435" y="2045577"/>
                  <a:pt x="2224585" y="2060812"/>
                </a:cubicBezTo>
                <a:cubicBezTo>
                  <a:pt x="2204444" y="2086707"/>
                  <a:pt x="2188191" y="2115403"/>
                  <a:pt x="2169994" y="2142699"/>
                </a:cubicBezTo>
                <a:cubicBezTo>
                  <a:pt x="2160896" y="2156347"/>
                  <a:pt x="2147886" y="2168081"/>
                  <a:pt x="2142699" y="2183642"/>
                </a:cubicBezTo>
                <a:cubicBezTo>
                  <a:pt x="2117675" y="2258711"/>
                  <a:pt x="2144087" y="2191448"/>
                  <a:pt x="2101755" y="2265529"/>
                </a:cubicBezTo>
                <a:cubicBezTo>
                  <a:pt x="2091661" y="2283193"/>
                  <a:pt x="2084927" y="2302674"/>
                  <a:pt x="2074460" y="2320120"/>
                </a:cubicBezTo>
                <a:cubicBezTo>
                  <a:pt x="2057582" y="2348250"/>
                  <a:pt x="2034540" y="2372664"/>
                  <a:pt x="2019869" y="2402006"/>
                </a:cubicBezTo>
                <a:cubicBezTo>
                  <a:pt x="2010770" y="2420203"/>
                  <a:pt x="2004398" y="2440042"/>
                  <a:pt x="1992573" y="2456597"/>
                </a:cubicBezTo>
                <a:cubicBezTo>
                  <a:pt x="1981355" y="2472303"/>
                  <a:pt x="1962848" y="2481835"/>
                  <a:pt x="1951630" y="2497541"/>
                </a:cubicBezTo>
                <a:cubicBezTo>
                  <a:pt x="1888667" y="2585691"/>
                  <a:pt x="1964106" y="2525619"/>
                  <a:pt x="1883391" y="2579427"/>
                </a:cubicBezTo>
                <a:cubicBezTo>
                  <a:pt x="1874293" y="2593075"/>
                  <a:pt x="1867694" y="2608772"/>
                  <a:pt x="1856096" y="2620370"/>
                </a:cubicBezTo>
                <a:cubicBezTo>
                  <a:pt x="1828718" y="2647748"/>
                  <a:pt x="1782953" y="2674194"/>
                  <a:pt x="1746914" y="2688609"/>
                </a:cubicBezTo>
                <a:cubicBezTo>
                  <a:pt x="1720200" y="2699295"/>
                  <a:pt x="1692323" y="2706806"/>
                  <a:pt x="1665027" y="2715905"/>
                </a:cubicBezTo>
                <a:lnTo>
                  <a:pt x="1624084" y="2729553"/>
                </a:lnTo>
                <a:cubicBezTo>
                  <a:pt x="1532025" y="2821611"/>
                  <a:pt x="1578818" y="2799232"/>
                  <a:pt x="1501254" y="2825087"/>
                </a:cubicBezTo>
                <a:cubicBezTo>
                  <a:pt x="1409195" y="2917145"/>
                  <a:pt x="1455988" y="2894766"/>
                  <a:pt x="1378424" y="2920621"/>
                </a:cubicBezTo>
                <a:cubicBezTo>
                  <a:pt x="1364776" y="2934269"/>
                  <a:pt x="1353540" y="2950858"/>
                  <a:pt x="1337481" y="2961564"/>
                </a:cubicBezTo>
                <a:cubicBezTo>
                  <a:pt x="1325511" y="2969544"/>
                  <a:pt x="1309405" y="2968778"/>
                  <a:pt x="1296538" y="2975212"/>
                </a:cubicBezTo>
                <a:cubicBezTo>
                  <a:pt x="1252620" y="2997171"/>
                  <a:pt x="1262418" y="3025254"/>
                  <a:pt x="1241946" y="3029803"/>
                </a:cubicBezTo>
                <a:close/>
              </a:path>
            </a:pathLst>
          </a:custGeom>
          <a:solidFill>
            <a:srgbClr val="00B05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6012160" y="4365104"/>
            <a:ext cx="2160240" cy="1584176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9" name="Forme libre 18"/>
          <p:cNvSpPr/>
          <p:nvPr/>
        </p:nvSpPr>
        <p:spPr>
          <a:xfrm>
            <a:off x="927533" y="2655225"/>
            <a:ext cx="6264837" cy="3554507"/>
          </a:xfrm>
          <a:custGeom>
            <a:avLst/>
            <a:gdLst>
              <a:gd name="connsiteX0" fmla="*/ 55106 w 6264837"/>
              <a:gd name="connsiteY0" fmla="*/ 3521123 h 4394579"/>
              <a:gd name="connsiteX1" fmla="*/ 68754 w 6264837"/>
              <a:gd name="connsiteY1" fmla="*/ 3643952 h 4394579"/>
              <a:gd name="connsiteX2" fmla="*/ 96049 w 6264837"/>
              <a:gd name="connsiteY2" fmla="*/ 3780430 h 4394579"/>
              <a:gd name="connsiteX3" fmla="*/ 123345 w 6264837"/>
              <a:gd name="connsiteY3" fmla="*/ 3985147 h 4394579"/>
              <a:gd name="connsiteX4" fmla="*/ 150640 w 6264837"/>
              <a:gd name="connsiteY4" fmla="*/ 4053385 h 4394579"/>
              <a:gd name="connsiteX5" fmla="*/ 191583 w 6264837"/>
              <a:gd name="connsiteY5" fmla="*/ 4094329 h 4394579"/>
              <a:gd name="connsiteX6" fmla="*/ 273470 w 6264837"/>
              <a:gd name="connsiteY6" fmla="*/ 4189863 h 4394579"/>
              <a:gd name="connsiteX7" fmla="*/ 341709 w 6264837"/>
              <a:gd name="connsiteY7" fmla="*/ 4230806 h 4394579"/>
              <a:gd name="connsiteX8" fmla="*/ 382652 w 6264837"/>
              <a:gd name="connsiteY8" fmla="*/ 4271749 h 4394579"/>
              <a:gd name="connsiteX9" fmla="*/ 450891 w 6264837"/>
              <a:gd name="connsiteY9" fmla="*/ 4312693 h 4394579"/>
              <a:gd name="connsiteX10" fmla="*/ 573721 w 6264837"/>
              <a:gd name="connsiteY10" fmla="*/ 4367284 h 4394579"/>
              <a:gd name="connsiteX11" fmla="*/ 682903 w 6264837"/>
              <a:gd name="connsiteY11" fmla="*/ 4394579 h 4394579"/>
              <a:gd name="connsiteX12" fmla="*/ 887619 w 6264837"/>
              <a:gd name="connsiteY12" fmla="*/ 4380932 h 4394579"/>
              <a:gd name="connsiteX13" fmla="*/ 928563 w 6264837"/>
              <a:gd name="connsiteY13" fmla="*/ 4367284 h 4394579"/>
              <a:gd name="connsiteX14" fmla="*/ 1037745 w 6264837"/>
              <a:gd name="connsiteY14" fmla="*/ 4353636 h 4394579"/>
              <a:gd name="connsiteX15" fmla="*/ 1201518 w 6264837"/>
              <a:gd name="connsiteY15" fmla="*/ 4326341 h 4394579"/>
              <a:gd name="connsiteX16" fmla="*/ 1570007 w 6264837"/>
              <a:gd name="connsiteY16" fmla="*/ 4312693 h 4394579"/>
              <a:gd name="connsiteX17" fmla="*/ 1788371 w 6264837"/>
              <a:gd name="connsiteY17" fmla="*/ 4285397 h 4394579"/>
              <a:gd name="connsiteX18" fmla="*/ 1911201 w 6264837"/>
              <a:gd name="connsiteY18" fmla="*/ 4258102 h 4394579"/>
              <a:gd name="connsiteX19" fmla="*/ 1993088 w 6264837"/>
              <a:gd name="connsiteY19" fmla="*/ 4244454 h 4394579"/>
              <a:gd name="connsiteX20" fmla="*/ 2061327 w 6264837"/>
              <a:gd name="connsiteY20" fmla="*/ 4230806 h 4394579"/>
              <a:gd name="connsiteX21" fmla="*/ 2156861 w 6264837"/>
              <a:gd name="connsiteY21" fmla="*/ 4217158 h 4394579"/>
              <a:gd name="connsiteX22" fmla="*/ 2375225 w 6264837"/>
              <a:gd name="connsiteY22" fmla="*/ 4189863 h 4394579"/>
              <a:gd name="connsiteX23" fmla="*/ 2811954 w 6264837"/>
              <a:gd name="connsiteY23" fmla="*/ 4121624 h 4394579"/>
              <a:gd name="connsiteX24" fmla="*/ 3262330 w 6264837"/>
              <a:gd name="connsiteY24" fmla="*/ 4067033 h 4394579"/>
              <a:gd name="connsiteX25" fmla="*/ 3371512 w 6264837"/>
              <a:gd name="connsiteY25" fmla="*/ 4053385 h 4394579"/>
              <a:gd name="connsiteX26" fmla="*/ 3521637 w 6264837"/>
              <a:gd name="connsiteY26" fmla="*/ 4026090 h 4394579"/>
              <a:gd name="connsiteX27" fmla="*/ 4476980 w 6264837"/>
              <a:gd name="connsiteY27" fmla="*/ 4053385 h 4394579"/>
              <a:gd name="connsiteX28" fmla="*/ 4531571 w 6264837"/>
              <a:gd name="connsiteY28" fmla="*/ 4067033 h 4394579"/>
              <a:gd name="connsiteX29" fmla="*/ 4763583 w 6264837"/>
              <a:gd name="connsiteY29" fmla="*/ 4094329 h 4394579"/>
              <a:gd name="connsiteX30" fmla="*/ 4872766 w 6264837"/>
              <a:gd name="connsiteY30" fmla="*/ 4107976 h 4394579"/>
              <a:gd name="connsiteX31" fmla="*/ 5336789 w 6264837"/>
              <a:gd name="connsiteY31" fmla="*/ 4121624 h 4394579"/>
              <a:gd name="connsiteX32" fmla="*/ 5650688 w 6264837"/>
              <a:gd name="connsiteY32" fmla="*/ 4162567 h 4394579"/>
              <a:gd name="connsiteX33" fmla="*/ 5964586 w 6264837"/>
              <a:gd name="connsiteY33" fmla="*/ 4148920 h 4394579"/>
              <a:gd name="connsiteX34" fmla="*/ 6005530 w 6264837"/>
              <a:gd name="connsiteY34" fmla="*/ 4135272 h 4394579"/>
              <a:gd name="connsiteX35" fmla="*/ 6060121 w 6264837"/>
              <a:gd name="connsiteY35" fmla="*/ 4121624 h 4394579"/>
              <a:gd name="connsiteX36" fmla="*/ 6142007 w 6264837"/>
              <a:gd name="connsiteY36" fmla="*/ 4094329 h 4394579"/>
              <a:gd name="connsiteX37" fmla="*/ 6223894 w 6264837"/>
              <a:gd name="connsiteY37" fmla="*/ 3971499 h 4394579"/>
              <a:gd name="connsiteX38" fmla="*/ 6251189 w 6264837"/>
              <a:gd name="connsiteY38" fmla="*/ 3930555 h 4394579"/>
              <a:gd name="connsiteX39" fmla="*/ 6264837 w 6264837"/>
              <a:gd name="connsiteY39" fmla="*/ 3889612 h 4394579"/>
              <a:gd name="connsiteX40" fmla="*/ 6237542 w 6264837"/>
              <a:gd name="connsiteY40" fmla="*/ 3589361 h 4394579"/>
              <a:gd name="connsiteX41" fmla="*/ 6182951 w 6264837"/>
              <a:gd name="connsiteY41" fmla="*/ 3480179 h 4394579"/>
              <a:gd name="connsiteX42" fmla="*/ 6101064 w 6264837"/>
              <a:gd name="connsiteY42" fmla="*/ 3425588 h 4394579"/>
              <a:gd name="connsiteX43" fmla="*/ 6073768 w 6264837"/>
              <a:gd name="connsiteY43" fmla="*/ 3370997 h 4394579"/>
              <a:gd name="connsiteX44" fmla="*/ 6005530 w 6264837"/>
              <a:gd name="connsiteY44" fmla="*/ 3261815 h 4394579"/>
              <a:gd name="connsiteX45" fmla="*/ 5978234 w 6264837"/>
              <a:gd name="connsiteY45" fmla="*/ 3193576 h 4394579"/>
              <a:gd name="connsiteX46" fmla="*/ 5950939 w 6264837"/>
              <a:gd name="connsiteY46" fmla="*/ 3152633 h 4394579"/>
              <a:gd name="connsiteX47" fmla="*/ 5909995 w 6264837"/>
              <a:gd name="connsiteY47" fmla="*/ 3084394 h 4394579"/>
              <a:gd name="connsiteX48" fmla="*/ 5855404 w 6264837"/>
              <a:gd name="connsiteY48" fmla="*/ 3016155 h 4394579"/>
              <a:gd name="connsiteX49" fmla="*/ 5800813 w 6264837"/>
              <a:gd name="connsiteY49" fmla="*/ 2934269 h 4394579"/>
              <a:gd name="connsiteX50" fmla="*/ 5773518 w 6264837"/>
              <a:gd name="connsiteY50" fmla="*/ 2852382 h 4394579"/>
              <a:gd name="connsiteX51" fmla="*/ 5732574 w 6264837"/>
              <a:gd name="connsiteY51" fmla="*/ 2784144 h 4394579"/>
              <a:gd name="connsiteX52" fmla="*/ 5664336 w 6264837"/>
              <a:gd name="connsiteY52" fmla="*/ 2647666 h 4394579"/>
              <a:gd name="connsiteX53" fmla="*/ 5596097 w 6264837"/>
              <a:gd name="connsiteY53" fmla="*/ 2524836 h 4394579"/>
              <a:gd name="connsiteX54" fmla="*/ 5568801 w 6264837"/>
              <a:gd name="connsiteY54" fmla="*/ 2429302 h 4394579"/>
              <a:gd name="connsiteX55" fmla="*/ 5541506 w 6264837"/>
              <a:gd name="connsiteY55" fmla="*/ 2374711 h 4394579"/>
              <a:gd name="connsiteX56" fmla="*/ 5527858 w 6264837"/>
              <a:gd name="connsiteY56" fmla="*/ 2333767 h 4394579"/>
              <a:gd name="connsiteX57" fmla="*/ 5500563 w 6264837"/>
              <a:gd name="connsiteY57" fmla="*/ 2265529 h 4394579"/>
              <a:gd name="connsiteX58" fmla="*/ 5445971 w 6264837"/>
              <a:gd name="connsiteY58" fmla="*/ 2074460 h 4394579"/>
              <a:gd name="connsiteX59" fmla="*/ 5432324 w 6264837"/>
              <a:gd name="connsiteY59" fmla="*/ 1978926 h 4394579"/>
              <a:gd name="connsiteX60" fmla="*/ 5405028 w 6264837"/>
              <a:gd name="connsiteY60" fmla="*/ 1733266 h 4394579"/>
              <a:gd name="connsiteX61" fmla="*/ 5418676 w 6264837"/>
              <a:gd name="connsiteY61" fmla="*/ 1487606 h 4394579"/>
              <a:gd name="connsiteX62" fmla="*/ 5445971 w 6264837"/>
              <a:gd name="connsiteY62" fmla="*/ 1446663 h 4394579"/>
              <a:gd name="connsiteX63" fmla="*/ 5473267 w 6264837"/>
              <a:gd name="connsiteY63" fmla="*/ 1378424 h 4394579"/>
              <a:gd name="connsiteX64" fmla="*/ 5500563 w 6264837"/>
              <a:gd name="connsiteY64" fmla="*/ 1296538 h 4394579"/>
              <a:gd name="connsiteX65" fmla="*/ 5527858 w 6264837"/>
              <a:gd name="connsiteY65" fmla="*/ 1241947 h 4394579"/>
              <a:gd name="connsiteX66" fmla="*/ 5568801 w 6264837"/>
              <a:gd name="connsiteY66" fmla="*/ 1146412 h 4394579"/>
              <a:gd name="connsiteX67" fmla="*/ 5596097 w 6264837"/>
              <a:gd name="connsiteY67" fmla="*/ 968991 h 4394579"/>
              <a:gd name="connsiteX68" fmla="*/ 5609745 w 6264837"/>
              <a:gd name="connsiteY68" fmla="*/ 573206 h 4394579"/>
              <a:gd name="connsiteX69" fmla="*/ 5596097 w 6264837"/>
              <a:gd name="connsiteY69" fmla="*/ 395785 h 4394579"/>
              <a:gd name="connsiteX70" fmla="*/ 5514210 w 6264837"/>
              <a:gd name="connsiteY70" fmla="*/ 341194 h 4394579"/>
              <a:gd name="connsiteX71" fmla="*/ 5418676 w 6264837"/>
              <a:gd name="connsiteY71" fmla="*/ 286603 h 4394579"/>
              <a:gd name="connsiteX72" fmla="*/ 5336789 w 6264837"/>
              <a:gd name="connsiteY72" fmla="*/ 204717 h 4394579"/>
              <a:gd name="connsiteX73" fmla="*/ 5254903 w 6264837"/>
              <a:gd name="connsiteY73" fmla="*/ 136478 h 4394579"/>
              <a:gd name="connsiteX74" fmla="*/ 5118425 w 6264837"/>
              <a:gd name="connsiteY74" fmla="*/ 13648 h 4394579"/>
              <a:gd name="connsiteX75" fmla="*/ 5077482 w 6264837"/>
              <a:gd name="connsiteY75" fmla="*/ 0 h 4394579"/>
              <a:gd name="connsiteX76" fmla="*/ 4954652 w 6264837"/>
              <a:gd name="connsiteY76" fmla="*/ 13648 h 4394579"/>
              <a:gd name="connsiteX77" fmla="*/ 4927357 w 6264837"/>
              <a:gd name="connsiteY77" fmla="*/ 54591 h 4394579"/>
              <a:gd name="connsiteX78" fmla="*/ 4886413 w 6264837"/>
              <a:gd name="connsiteY78" fmla="*/ 68239 h 4394579"/>
              <a:gd name="connsiteX79" fmla="*/ 4859118 w 6264837"/>
              <a:gd name="connsiteY79" fmla="*/ 109182 h 4394579"/>
              <a:gd name="connsiteX80" fmla="*/ 4845470 w 6264837"/>
              <a:gd name="connsiteY80" fmla="*/ 150126 h 4394579"/>
              <a:gd name="connsiteX81" fmla="*/ 4804527 w 6264837"/>
              <a:gd name="connsiteY81" fmla="*/ 191069 h 4394579"/>
              <a:gd name="connsiteX82" fmla="*/ 4777231 w 6264837"/>
              <a:gd name="connsiteY82" fmla="*/ 232012 h 4394579"/>
              <a:gd name="connsiteX83" fmla="*/ 4695345 w 6264837"/>
              <a:gd name="connsiteY83" fmla="*/ 313899 h 4394579"/>
              <a:gd name="connsiteX84" fmla="*/ 4627106 w 6264837"/>
              <a:gd name="connsiteY84" fmla="*/ 395785 h 4394579"/>
              <a:gd name="connsiteX85" fmla="*/ 4599810 w 6264837"/>
              <a:gd name="connsiteY85" fmla="*/ 436729 h 4394579"/>
              <a:gd name="connsiteX86" fmla="*/ 4558867 w 6264837"/>
              <a:gd name="connsiteY86" fmla="*/ 477672 h 4394579"/>
              <a:gd name="connsiteX87" fmla="*/ 4490628 w 6264837"/>
              <a:gd name="connsiteY87" fmla="*/ 600502 h 4394579"/>
              <a:gd name="connsiteX88" fmla="*/ 4436037 w 6264837"/>
              <a:gd name="connsiteY88" fmla="*/ 682388 h 4394579"/>
              <a:gd name="connsiteX89" fmla="*/ 4381446 w 6264837"/>
              <a:gd name="connsiteY89" fmla="*/ 832514 h 4394579"/>
              <a:gd name="connsiteX90" fmla="*/ 4367798 w 6264837"/>
              <a:gd name="connsiteY90" fmla="*/ 873457 h 4394579"/>
              <a:gd name="connsiteX91" fmla="*/ 4340503 w 6264837"/>
              <a:gd name="connsiteY91" fmla="*/ 941696 h 4394579"/>
              <a:gd name="connsiteX92" fmla="*/ 4272264 w 6264837"/>
              <a:gd name="connsiteY92" fmla="*/ 1173708 h 4394579"/>
              <a:gd name="connsiteX93" fmla="*/ 4244968 w 6264837"/>
              <a:gd name="connsiteY93" fmla="*/ 1228299 h 4394579"/>
              <a:gd name="connsiteX94" fmla="*/ 4190377 w 6264837"/>
              <a:gd name="connsiteY94" fmla="*/ 1378424 h 4394579"/>
              <a:gd name="connsiteX95" fmla="*/ 4149434 w 6264837"/>
              <a:gd name="connsiteY95" fmla="*/ 1433015 h 4394579"/>
              <a:gd name="connsiteX96" fmla="*/ 4122139 w 6264837"/>
              <a:gd name="connsiteY96" fmla="*/ 1528549 h 4394579"/>
              <a:gd name="connsiteX97" fmla="*/ 4094843 w 6264837"/>
              <a:gd name="connsiteY97" fmla="*/ 1569493 h 4394579"/>
              <a:gd name="connsiteX98" fmla="*/ 4081195 w 6264837"/>
              <a:gd name="connsiteY98" fmla="*/ 1624084 h 4394579"/>
              <a:gd name="connsiteX99" fmla="*/ 4040252 w 6264837"/>
              <a:gd name="connsiteY99" fmla="*/ 1678675 h 4394579"/>
              <a:gd name="connsiteX100" fmla="*/ 3999309 w 6264837"/>
              <a:gd name="connsiteY100" fmla="*/ 1746914 h 4394579"/>
              <a:gd name="connsiteX101" fmla="*/ 3958366 w 6264837"/>
              <a:gd name="connsiteY101" fmla="*/ 1883391 h 4394579"/>
              <a:gd name="connsiteX102" fmla="*/ 3890127 w 6264837"/>
              <a:gd name="connsiteY102" fmla="*/ 1978926 h 4394579"/>
              <a:gd name="connsiteX103" fmla="*/ 3835536 w 6264837"/>
              <a:gd name="connsiteY103" fmla="*/ 2101755 h 4394579"/>
              <a:gd name="connsiteX104" fmla="*/ 3808240 w 6264837"/>
              <a:gd name="connsiteY104" fmla="*/ 2142699 h 4394579"/>
              <a:gd name="connsiteX105" fmla="*/ 3780945 w 6264837"/>
              <a:gd name="connsiteY105" fmla="*/ 2210938 h 4394579"/>
              <a:gd name="connsiteX106" fmla="*/ 3740001 w 6264837"/>
              <a:gd name="connsiteY106" fmla="*/ 2265529 h 4394579"/>
              <a:gd name="connsiteX107" fmla="*/ 3712706 w 6264837"/>
              <a:gd name="connsiteY107" fmla="*/ 2320120 h 4394579"/>
              <a:gd name="connsiteX108" fmla="*/ 3685410 w 6264837"/>
              <a:gd name="connsiteY108" fmla="*/ 2361063 h 4394579"/>
              <a:gd name="connsiteX109" fmla="*/ 3617171 w 6264837"/>
              <a:gd name="connsiteY109" fmla="*/ 2442949 h 4394579"/>
              <a:gd name="connsiteX110" fmla="*/ 3507989 w 6264837"/>
              <a:gd name="connsiteY110" fmla="*/ 2579427 h 4394579"/>
              <a:gd name="connsiteX111" fmla="*/ 3467046 w 6264837"/>
              <a:gd name="connsiteY111" fmla="*/ 2634018 h 4394579"/>
              <a:gd name="connsiteX112" fmla="*/ 3426103 w 6264837"/>
              <a:gd name="connsiteY112" fmla="*/ 2674961 h 4394579"/>
              <a:gd name="connsiteX113" fmla="*/ 3357864 w 6264837"/>
              <a:gd name="connsiteY113" fmla="*/ 2729552 h 4394579"/>
              <a:gd name="connsiteX114" fmla="*/ 3275977 w 6264837"/>
              <a:gd name="connsiteY114" fmla="*/ 2811439 h 4394579"/>
              <a:gd name="connsiteX115" fmla="*/ 3194091 w 6264837"/>
              <a:gd name="connsiteY115" fmla="*/ 2879678 h 4394579"/>
              <a:gd name="connsiteX116" fmla="*/ 3180443 w 6264837"/>
              <a:gd name="connsiteY116" fmla="*/ 2920621 h 4394579"/>
              <a:gd name="connsiteX117" fmla="*/ 3043966 w 6264837"/>
              <a:gd name="connsiteY117" fmla="*/ 3043451 h 4394579"/>
              <a:gd name="connsiteX118" fmla="*/ 2989374 w 6264837"/>
              <a:gd name="connsiteY118" fmla="*/ 3111690 h 4394579"/>
              <a:gd name="connsiteX119" fmla="*/ 2962079 w 6264837"/>
              <a:gd name="connsiteY119" fmla="*/ 3152633 h 4394579"/>
              <a:gd name="connsiteX120" fmla="*/ 2839249 w 6264837"/>
              <a:gd name="connsiteY120" fmla="*/ 3248167 h 4394579"/>
              <a:gd name="connsiteX121" fmla="*/ 2811954 w 6264837"/>
              <a:gd name="connsiteY121" fmla="*/ 3302758 h 4394579"/>
              <a:gd name="connsiteX122" fmla="*/ 2716419 w 6264837"/>
              <a:gd name="connsiteY122" fmla="*/ 3357349 h 4394579"/>
              <a:gd name="connsiteX123" fmla="*/ 2620885 w 6264837"/>
              <a:gd name="connsiteY123" fmla="*/ 3398293 h 4394579"/>
              <a:gd name="connsiteX124" fmla="*/ 2538998 w 6264837"/>
              <a:gd name="connsiteY124" fmla="*/ 3425588 h 4394579"/>
              <a:gd name="connsiteX125" fmla="*/ 2498055 w 6264837"/>
              <a:gd name="connsiteY125" fmla="*/ 3452884 h 4394579"/>
              <a:gd name="connsiteX126" fmla="*/ 2088622 w 6264837"/>
              <a:gd name="connsiteY126" fmla="*/ 3493827 h 4394579"/>
              <a:gd name="connsiteX127" fmla="*/ 1283404 w 6264837"/>
              <a:gd name="connsiteY127" fmla="*/ 3480179 h 4394579"/>
              <a:gd name="connsiteX128" fmla="*/ 1160574 w 6264837"/>
              <a:gd name="connsiteY128" fmla="*/ 3466532 h 4394579"/>
              <a:gd name="connsiteX129" fmla="*/ 1119631 w 6264837"/>
              <a:gd name="connsiteY129" fmla="*/ 3452884 h 4394579"/>
              <a:gd name="connsiteX130" fmla="*/ 1037745 w 6264837"/>
              <a:gd name="connsiteY130" fmla="*/ 3439236 h 4394579"/>
              <a:gd name="connsiteX131" fmla="*/ 969506 w 6264837"/>
              <a:gd name="connsiteY131" fmla="*/ 3425588 h 4394579"/>
              <a:gd name="connsiteX132" fmla="*/ 751142 w 6264837"/>
              <a:gd name="connsiteY132" fmla="*/ 3398293 h 4394579"/>
              <a:gd name="connsiteX133" fmla="*/ 669255 w 6264837"/>
              <a:gd name="connsiteY133" fmla="*/ 3370997 h 4394579"/>
              <a:gd name="connsiteX134" fmla="*/ 587368 w 6264837"/>
              <a:gd name="connsiteY134" fmla="*/ 3316406 h 4394579"/>
              <a:gd name="connsiteX135" fmla="*/ 546425 w 6264837"/>
              <a:gd name="connsiteY135" fmla="*/ 3302758 h 4394579"/>
              <a:gd name="connsiteX136" fmla="*/ 464539 w 6264837"/>
              <a:gd name="connsiteY136" fmla="*/ 3261815 h 4394579"/>
              <a:gd name="connsiteX137" fmla="*/ 273470 w 6264837"/>
              <a:gd name="connsiteY137" fmla="*/ 3275463 h 4394579"/>
              <a:gd name="connsiteX138" fmla="*/ 191583 w 6264837"/>
              <a:gd name="connsiteY138" fmla="*/ 3302758 h 4394579"/>
              <a:gd name="connsiteX139" fmla="*/ 109697 w 6264837"/>
              <a:gd name="connsiteY139" fmla="*/ 3357349 h 4394579"/>
              <a:gd name="connsiteX140" fmla="*/ 41458 w 6264837"/>
              <a:gd name="connsiteY140" fmla="*/ 3425588 h 4394579"/>
              <a:gd name="connsiteX141" fmla="*/ 14163 w 6264837"/>
              <a:gd name="connsiteY141" fmla="*/ 3466532 h 4394579"/>
              <a:gd name="connsiteX142" fmla="*/ 14163 w 6264837"/>
              <a:gd name="connsiteY142" fmla="*/ 3562066 h 4394579"/>
              <a:gd name="connsiteX143" fmla="*/ 41458 w 6264837"/>
              <a:gd name="connsiteY143" fmla="*/ 3575714 h 4394579"/>
              <a:gd name="connsiteX0" fmla="*/ 55106 w 6264837"/>
              <a:gd name="connsiteY0" fmla="*/ 3559840 h 4433296"/>
              <a:gd name="connsiteX1" fmla="*/ 68754 w 6264837"/>
              <a:gd name="connsiteY1" fmla="*/ 3682669 h 4433296"/>
              <a:gd name="connsiteX2" fmla="*/ 96049 w 6264837"/>
              <a:gd name="connsiteY2" fmla="*/ 3819147 h 4433296"/>
              <a:gd name="connsiteX3" fmla="*/ 123345 w 6264837"/>
              <a:gd name="connsiteY3" fmla="*/ 4023864 h 4433296"/>
              <a:gd name="connsiteX4" fmla="*/ 150640 w 6264837"/>
              <a:gd name="connsiteY4" fmla="*/ 4092102 h 4433296"/>
              <a:gd name="connsiteX5" fmla="*/ 191583 w 6264837"/>
              <a:gd name="connsiteY5" fmla="*/ 4133046 h 4433296"/>
              <a:gd name="connsiteX6" fmla="*/ 273470 w 6264837"/>
              <a:gd name="connsiteY6" fmla="*/ 4228580 h 4433296"/>
              <a:gd name="connsiteX7" fmla="*/ 341709 w 6264837"/>
              <a:gd name="connsiteY7" fmla="*/ 4269523 h 4433296"/>
              <a:gd name="connsiteX8" fmla="*/ 382652 w 6264837"/>
              <a:gd name="connsiteY8" fmla="*/ 4310466 h 4433296"/>
              <a:gd name="connsiteX9" fmla="*/ 450891 w 6264837"/>
              <a:gd name="connsiteY9" fmla="*/ 4351410 h 4433296"/>
              <a:gd name="connsiteX10" fmla="*/ 573721 w 6264837"/>
              <a:gd name="connsiteY10" fmla="*/ 4406001 h 4433296"/>
              <a:gd name="connsiteX11" fmla="*/ 682903 w 6264837"/>
              <a:gd name="connsiteY11" fmla="*/ 4433296 h 4433296"/>
              <a:gd name="connsiteX12" fmla="*/ 887619 w 6264837"/>
              <a:gd name="connsiteY12" fmla="*/ 4419649 h 4433296"/>
              <a:gd name="connsiteX13" fmla="*/ 928563 w 6264837"/>
              <a:gd name="connsiteY13" fmla="*/ 4406001 h 4433296"/>
              <a:gd name="connsiteX14" fmla="*/ 1037745 w 6264837"/>
              <a:gd name="connsiteY14" fmla="*/ 4392353 h 4433296"/>
              <a:gd name="connsiteX15" fmla="*/ 1201518 w 6264837"/>
              <a:gd name="connsiteY15" fmla="*/ 4365058 h 4433296"/>
              <a:gd name="connsiteX16" fmla="*/ 1570007 w 6264837"/>
              <a:gd name="connsiteY16" fmla="*/ 4351410 h 4433296"/>
              <a:gd name="connsiteX17" fmla="*/ 1788371 w 6264837"/>
              <a:gd name="connsiteY17" fmla="*/ 4324114 h 4433296"/>
              <a:gd name="connsiteX18" fmla="*/ 1911201 w 6264837"/>
              <a:gd name="connsiteY18" fmla="*/ 4296819 h 4433296"/>
              <a:gd name="connsiteX19" fmla="*/ 1993088 w 6264837"/>
              <a:gd name="connsiteY19" fmla="*/ 4283171 h 4433296"/>
              <a:gd name="connsiteX20" fmla="*/ 2061327 w 6264837"/>
              <a:gd name="connsiteY20" fmla="*/ 4269523 h 4433296"/>
              <a:gd name="connsiteX21" fmla="*/ 2156861 w 6264837"/>
              <a:gd name="connsiteY21" fmla="*/ 4255875 h 4433296"/>
              <a:gd name="connsiteX22" fmla="*/ 2375225 w 6264837"/>
              <a:gd name="connsiteY22" fmla="*/ 4228580 h 4433296"/>
              <a:gd name="connsiteX23" fmla="*/ 2811954 w 6264837"/>
              <a:gd name="connsiteY23" fmla="*/ 4160341 h 4433296"/>
              <a:gd name="connsiteX24" fmla="*/ 3262330 w 6264837"/>
              <a:gd name="connsiteY24" fmla="*/ 4105750 h 4433296"/>
              <a:gd name="connsiteX25" fmla="*/ 3371512 w 6264837"/>
              <a:gd name="connsiteY25" fmla="*/ 4092102 h 4433296"/>
              <a:gd name="connsiteX26" fmla="*/ 3521637 w 6264837"/>
              <a:gd name="connsiteY26" fmla="*/ 4064807 h 4433296"/>
              <a:gd name="connsiteX27" fmla="*/ 4476980 w 6264837"/>
              <a:gd name="connsiteY27" fmla="*/ 4092102 h 4433296"/>
              <a:gd name="connsiteX28" fmla="*/ 4531571 w 6264837"/>
              <a:gd name="connsiteY28" fmla="*/ 4105750 h 4433296"/>
              <a:gd name="connsiteX29" fmla="*/ 4763583 w 6264837"/>
              <a:gd name="connsiteY29" fmla="*/ 4133046 h 4433296"/>
              <a:gd name="connsiteX30" fmla="*/ 4872766 w 6264837"/>
              <a:gd name="connsiteY30" fmla="*/ 4146693 h 4433296"/>
              <a:gd name="connsiteX31" fmla="*/ 5336789 w 6264837"/>
              <a:gd name="connsiteY31" fmla="*/ 4160341 h 4433296"/>
              <a:gd name="connsiteX32" fmla="*/ 5650688 w 6264837"/>
              <a:gd name="connsiteY32" fmla="*/ 4201284 h 4433296"/>
              <a:gd name="connsiteX33" fmla="*/ 5964586 w 6264837"/>
              <a:gd name="connsiteY33" fmla="*/ 4187637 h 4433296"/>
              <a:gd name="connsiteX34" fmla="*/ 6005530 w 6264837"/>
              <a:gd name="connsiteY34" fmla="*/ 4173989 h 4433296"/>
              <a:gd name="connsiteX35" fmla="*/ 6060121 w 6264837"/>
              <a:gd name="connsiteY35" fmla="*/ 4160341 h 4433296"/>
              <a:gd name="connsiteX36" fmla="*/ 6142007 w 6264837"/>
              <a:gd name="connsiteY36" fmla="*/ 4133046 h 4433296"/>
              <a:gd name="connsiteX37" fmla="*/ 6223894 w 6264837"/>
              <a:gd name="connsiteY37" fmla="*/ 4010216 h 4433296"/>
              <a:gd name="connsiteX38" fmla="*/ 6251189 w 6264837"/>
              <a:gd name="connsiteY38" fmla="*/ 3969272 h 4433296"/>
              <a:gd name="connsiteX39" fmla="*/ 6264837 w 6264837"/>
              <a:gd name="connsiteY39" fmla="*/ 3928329 h 4433296"/>
              <a:gd name="connsiteX40" fmla="*/ 6237542 w 6264837"/>
              <a:gd name="connsiteY40" fmla="*/ 3628078 h 4433296"/>
              <a:gd name="connsiteX41" fmla="*/ 6182951 w 6264837"/>
              <a:gd name="connsiteY41" fmla="*/ 3518896 h 4433296"/>
              <a:gd name="connsiteX42" fmla="*/ 6101064 w 6264837"/>
              <a:gd name="connsiteY42" fmla="*/ 3464305 h 4433296"/>
              <a:gd name="connsiteX43" fmla="*/ 6073768 w 6264837"/>
              <a:gd name="connsiteY43" fmla="*/ 3409714 h 4433296"/>
              <a:gd name="connsiteX44" fmla="*/ 6005530 w 6264837"/>
              <a:gd name="connsiteY44" fmla="*/ 3300532 h 4433296"/>
              <a:gd name="connsiteX45" fmla="*/ 5978234 w 6264837"/>
              <a:gd name="connsiteY45" fmla="*/ 3232293 h 4433296"/>
              <a:gd name="connsiteX46" fmla="*/ 5950939 w 6264837"/>
              <a:gd name="connsiteY46" fmla="*/ 3191350 h 4433296"/>
              <a:gd name="connsiteX47" fmla="*/ 5909995 w 6264837"/>
              <a:gd name="connsiteY47" fmla="*/ 3123111 h 4433296"/>
              <a:gd name="connsiteX48" fmla="*/ 5855404 w 6264837"/>
              <a:gd name="connsiteY48" fmla="*/ 3054872 h 4433296"/>
              <a:gd name="connsiteX49" fmla="*/ 5800813 w 6264837"/>
              <a:gd name="connsiteY49" fmla="*/ 2972986 h 4433296"/>
              <a:gd name="connsiteX50" fmla="*/ 5773518 w 6264837"/>
              <a:gd name="connsiteY50" fmla="*/ 2891099 h 4433296"/>
              <a:gd name="connsiteX51" fmla="*/ 5732574 w 6264837"/>
              <a:gd name="connsiteY51" fmla="*/ 2822861 h 4433296"/>
              <a:gd name="connsiteX52" fmla="*/ 5664336 w 6264837"/>
              <a:gd name="connsiteY52" fmla="*/ 2686383 h 4433296"/>
              <a:gd name="connsiteX53" fmla="*/ 5596097 w 6264837"/>
              <a:gd name="connsiteY53" fmla="*/ 2563553 h 4433296"/>
              <a:gd name="connsiteX54" fmla="*/ 5568801 w 6264837"/>
              <a:gd name="connsiteY54" fmla="*/ 2468019 h 4433296"/>
              <a:gd name="connsiteX55" fmla="*/ 5541506 w 6264837"/>
              <a:gd name="connsiteY55" fmla="*/ 2413428 h 4433296"/>
              <a:gd name="connsiteX56" fmla="*/ 5527858 w 6264837"/>
              <a:gd name="connsiteY56" fmla="*/ 2372484 h 4433296"/>
              <a:gd name="connsiteX57" fmla="*/ 5500563 w 6264837"/>
              <a:gd name="connsiteY57" fmla="*/ 2304246 h 4433296"/>
              <a:gd name="connsiteX58" fmla="*/ 5445971 w 6264837"/>
              <a:gd name="connsiteY58" fmla="*/ 2113177 h 4433296"/>
              <a:gd name="connsiteX59" fmla="*/ 5432324 w 6264837"/>
              <a:gd name="connsiteY59" fmla="*/ 2017643 h 4433296"/>
              <a:gd name="connsiteX60" fmla="*/ 5405028 w 6264837"/>
              <a:gd name="connsiteY60" fmla="*/ 1771983 h 4433296"/>
              <a:gd name="connsiteX61" fmla="*/ 5418676 w 6264837"/>
              <a:gd name="connsiteY61" fmla="*/ 1526323 h 4433296"/>
              <a:gd name="connsiteX62" fmla="*/ 5445971 w 6264837"/>
              <a:gd name="connsiteY62" fmla="*/ 1485380 h 4433296"/>
              <a:gd name="connsiteX63" fmla="*/ 5473267 w 6264837"/>
              <a:gd name="connsiteY63" fmla="*/ 1417141 h 4433296"/>
              <a:gd name="connsiteX64" fmla="*/ 5500563 w 6264837"/>
              <a:gd name="connsiteY64" fmla="*/ 1335255 h 4433296"/>
              <a:gd name="connsiteX65" fmla="*/ 5527858 w 6264837"/>
              <a:gd name="connsiteY65" fmla="*/ 1280664 h 4433296"/>
              <a:gd name="connsiteX66" fmla="*/ 5568801 w 6264837"/>
              <a:gd name="connsiteY66" fmla="*/ 1185129 h 4433296"/>
              <a:gd name="connsiteX67" fmla="*/ 5596097 w 6264837"/>
              <a:gd name="connsiteY67" fmla="*/ 1007708 h 4433296"/>
              <a:gd name="connsiteX68" fmla="*/ 5609745 w 6264837"/>
              <a:gd name="connsiteY68" fmla="*/ 611923 h 4433296"/>
              <a:gd name="connsiteX69" fmla="*/ 5596097 w 6264837"/>
              <a:gd name="connsiteY69" fmla="*/ 434502 h 4433296"/>
              <a:gd name="connsiteX70" fmla="*/ 5514210 w 6264837"/>
              <a:gd name="connsiteY70" fmla="*/ 379911 h 4433296"/>
              <a:gd name="connsiteX71" fmla="*/ 5418676 w 6264837"/>
              <a:gd name="connsiteY71" fmla="*/ 325320 h 4433296"/>
              <a:gd name="connsiteX72" fmla="*/ 5336789 w 6264837"/>
              <a:gd name="connsiteY72" fmla="*/ 243434 h 4433296"/>
              <a:gd name="connsiteX73" fmla="*/ 5254903 w 6264837"/>
              <a:gd name="connsiteY73" fmla="*/ 175195 h 4433296"/>
              <a:gd name="connsiteX74" fmla="*/ 5118425 w 6264837"/>
              <a:gd name="connsiteY74" fmla="*/ 52365 h 4433296"/>
              <a:gd name="connsiteX75" fmla="*/ 4859118 w 6264837"/>
              <a:gd name="connsiteY75" fmla="*/ 898526 h 4433296"/>
              <a:gd name="connsiteX76" fmla="*/ 4954652 w 6264837"/>
              <a:gd name="connsiteY76" fmla="*/ 52365 h 4433296"/>
              <a:gd name="connsiteX77" fmla="*/ 4927357 w 6264837"/>
              <a:gd name="connsiteY77" fmla="*/ 93308 h 4433296"/>
              <a:gd name="connsiteX78" fmla="*/ 4886413 w 6264837"/>
              <a:gd name="connsiteY78" fmla="*/ 106956 h 4433296"/>
              <a:gd name="connsiteX79" fmla="*/ 4859118 w 6264837"/>
              <a:gd name="connsiteY79" fmla="*/ 147899 h 4433296"/>
              <a:gd name="connsiteX80" fmla="*/ 4845470 w 6264837"/>
              <a:gd name="connsiteY80" fmla="*/ 188843 h 4433296"/>
              <a:gd name="connsiteX81" fmla="*/ 4804527 w 6264837"/>
              <a:gd name="connsiteY81" fmla="*/ 229786 h 4433296"/>
              <a:gd name="connsiteX82" fmla="*/ 4777231 w 6264837"/>
              <a:gd name="connsiteY82" fmla="*/ 270729 h 4433296"/>
              <a:gd name="connsiteX83" fmla="*/ 4695345 w 6264837"/>
              <a:gd name="connsiteY83" fmla="*/ 352616 h 4433296"/>
              <a:gd name="connsiteX84" fmla="*/ 4627106 w 6264837"/>
              <a:gd name="connsiteY84" fmla="*/ 434502 h 4433296"/>
              <a:gd name="connsiteX85" fmla="*/ 4599810 w 6264837"/>
              <a:gd name="connsiteY85" fmla="*/ 475446 h 4433296"/>
              <a:gd name="connsiteX86" fmla="*/ 4558867 w 6264837"/>
              <a:gd name="connsiteY86" fmla="*/ 516389 h 4433296"/>
              <a:gd name="connsiteX87" fmla="*/ 4490628 w 6264837"/>
              <a:gd name="connsiteY87" fmla="*/ 639219 h 4433296"/>
              <a:gd name="connsiteX88" fmla="*/ 4436037 w 6264837"/>
              <a:gd name="connsiteY88" fmla="*/ 721105 h 4433296"/>
              <a:gd name="connsiteX89" fmla="*/ 4381446 w 6264837"/>
              <a:gd name="connsiteY89" fmla="*/ 871231 h 4433296"/>
              <a:gd name="connsiteX90" fmla="*/ 4367798 w 6264837"/>
              <a:gd name="connsiteY90" fmla="*/ 912174 h 4433296"/>
              <a:gd name="connsiteX91" fmla="*/ 4340503 w 6264837"/>
              <a:gd name="connsiteY91" fmla="*/ 980413 h 4433296"/>
              <a:gd name="connsiteX92" fmla="*/ 4272264 w 6264837"/>
              <a:gd name="connsiteY92" fmla="*/ 1212425 h 4433296"/>
              <a:gd name="connsiteX93" fmla="*/ 4244968 w 6264837"/>
              <a:gd name="connsiteY93" fmla="*/ 1267016 h 4433296"/>
              <a:gd name="connsiteX94" fmla="*/ 4190377 w 6264837"/>
              <a:gd name="connsiteY94" fmla="*/ 1417141 h 4433296"/>
              <a:gd name="connsiteX95" fmla="*/ 4149434 w 6264837"/>
              <a:gd name="connsiteY95" fmla="*/ 1471732 h 4433296"/>
              <a:gd name="connsiteX96" fmla="*/ 4122139 w 6264837"/>
              <a:gd name="connsiteY96" fmla="*/ 1567266 h 4433296"/>
              <a:gd name="connsiteX97" fmla="*/ 4094843 w 6264837"/>
              <a:gd name="connsiteY97" fmla="*/ 1608210 h 4433296"/>
              <a:gd name="connsiteX98" fmla="*/ 4081195 w 6264837"/>
              <a:gd name="connsiteY98" fmla="*/ 1662801 h 4433296"/>
              <a:gd name="connsiteX99" fmla="*/ 4040252 w 6264837"/>
              <a:gd name="connsiteY99" fmla="*/ 1717392 h 4433296"/>
              <a:gd name="connsiteX100" fmla="*/ 3999309 w 6264837"/>
              <a:gd name="connsiteY100" fmla="*/ 1785631 h 4433296"/>
              <a:gd name="connsiteX101" fmla="*/ 3958366 w 6264837"/>
              <a:gd name="connsiteY101" fmla="*/ 1922108 h 4433296"/>
              <a:gd name="connsiteX102" fmla="*/ 3890127 w 6264837"/>
              <a:gd name="connsiteY102" fmla="*/ 2017643 h 4433296"/>
              <a:gd name="connsiteX103" fmla="*/ 3835536 w 6264837"/>
              <a:gd name="connsiteY103" fmla="*/ 2140472 h 4433296"/>
              <a:gd name="connsiteX104" fmla="*/ 3808240 w 6264837"/>
              <a:gd name="connsiteY104" fmla="*/ 2181416 h 4433296"/>
              <a:gd name="connsiteX105" fmla="*/ 3780945 w 6264837"/>
              <a:gd name="connsiteY105" fmla="*/ 2249655 h 4433296"/>
              <a:gd name="connsiteX106" fmla="*/ 3740001 w 6264837"/>
              <a:gd name="connsiteY106" fmla="*/ 2304246 h 4433296"/>
              <a:gd name="connsiteX107" fmla="*/ 3712706 w 6264837"/>
              <a:gd name="connsiteY107" fmla="*/ 2358837 h 4433296"/>
              <a:gd name="connsiteX108" fmla="*/ 3685410 w 6264837"/>
              <a:gd name="connsiteY108" fmla="*/ 2399780 h 4433296"/>
              <a:gd name="connsiteX109" fmla="*/ 3617171 w 6264837"/>
              <a:gd name="connsiteY109" fmla="*/ 2481666 h 4433296"/>
              <a:gd name="connsiteX110" fmla="*/ 3507989 w 6264837"/>
              <a:gd name="connsiteY110" fmla="*/ 2618144 h 4433296"/>
              <a:gd name="connsiteX111" fmla="*/ 3467046 w 6264837"/>
              <a:gd name="connsiteY111" fmla="*/ 2672735 h 4433296"/>
              <a:gd name="connsiteX112" fmla="*/ 3426103 w 6264837"/>
              <a:gd name="connsiteY112" fmla="*/ 2713678 h 4433296"/>
              <a:gd name="connsiteX113" fmla="*/ 3357864 w 6264837"/>
              <a:gd name="connsiteY113" fmla="*/ 2768269 h 4433296"/>
              <a:gd name="connsiteX114" fmla="*/ 3275977 w 6264837"/>
              <a:gd name="connsiteY114" fmla="*/ 2850156 h 4433296"/>
              <a:gd name="connsiteX115" fmla="*/ 3194091 w 6264837"/>
              <a:gd name="connsiteY115" fmla="*/ 2918395 h 4433296"/>
              <a:gd name="connsiteX116" fmla="*/ 3180443 w 6264837"/>
              <a:gd name="connsiteY116" fmla="*/ 2959338 h 4433296"/>
              <a:gd name="connsiteX117" fmla="*/ 3043966 w 6264837"/>
              <a:gd name="connsiteY117" fmla="*/ 3082168 h 4433296"/>
              <a:gd name="connsiteX118" fmla="*/ 2989374 w 6264837"/>
              <a:gd name="connsiteY118" fmla="*/ 3150407 h 4433296"/>
              <a:gd name="connsiteX119" fmla="*/ 2962079 w 6264837"/>
              <a:gd name="connsiteY119" fmla="*/ 3191350 h 4433296"/>
              <a:gd name="connsiteX120" fmla="*/ 2839249 w 6264837"/>
              <a:gd name="connsiteY120" fmla="*/ 3286884 h 4433296"/>
              <a:gd name="connsiteX121" fmla="*/ 2811954 w 6264837"/>
              <a:gd name="connsiteY121" fmla="*/ 3341475 h 4433296"/>
              <a:gd name="connsiteX122" fmla="*/ 2716419 w 6264837"/>
              <a:gd name="connsiteY122" fmla="*/ 3396066 h 4433296"/>
              <a:gd name="connsiteX123" fmla="*/ 2620885 w 6264837"/>
              <a:gd name="connsiteY123" fmla="*/ 3437010 h 4433296"/>
              <a:gd name="connsiteX124" fmla="*/ 2538998 w 6264837"/>
              <a:gd name="connsiteY124" fmla="*/ 3464305 h 4433296"/>
              <a:gd name="connsiteX125" fmla="*/ 2498055 w 6264837"/>
              <a:gd name="connsiteY125" fmla="*/ 3491601 h 4433296"/>
              <a:gd name="connsiteX126" fmla="*/ 2088622 w 6264837"/>
              <a:gd name="connsiteY126" fmla="*/ 3532544 h 4433296"/>
              <a:gd name="connsiteX127" fmla="*/ 1283404 w 6264837"/>
              <a:gd name="connsiteY127" fmla="*/ 3518896 h 4433296"/>
              <a:gd name="connsiteX128" fmla="*/ 1160574 w 6264837"/>
              <a:gd name="connsiteY128" fmla="*/ 3505249 h 4433296"/>
              <a:gd name="connsiteX129" fmla="*/ 1119631 w 6264837"/>
              <a:gd name="connsiteY129" fmla="*/ 3491601 h 4433296"/>
              <a:gd name="connsiteX130" fmla="*/ 1037745 w 6264837"/>
              <a:gd name="connsiteY130" fmla="*/ 3477953 h 4433296"/>
              <a:gd name="connsiteX131" fmla="*/ 969506 w 6264837"/>
              <a:gd name="connsiteY131" fmla="*/ 3464305 h 4433296"/>
              <a:gd name="connsiteX132" fmla="*/ 751142 w 6264837"/>
              <a:gd name="connsiteY132" fmla="*/ 3437010 h 4433296"/>
              <a:gd name="connsiteX133" fmla="*/ 669255 w 6264837"/>
              <a:gd name="connsiteY133" fmla="*/ 3409714 h 4433296"/>
              <a:gd name="connsiteX134" fmla="*/ 587368 w 6264837"/>
              <a:gd name="connsiteY134" fmla="*/ 3355123 h 4433296"/>
              <a:gd name="connsiteX135" fmla="*/ 546425 w 6264837"/>
              <a:gd name="connsiteY135" fmla="*/ 3341475 h 4433296"/>
              <a:gd name="connsiteX136" fmla="*/ 464539 w 6264837"/>
              <a:gd name="connsiteY136" fmla="*/ 3300532 h 4433296"/>
              <a:gd name="connsiteX137" fmla="*/ 273470 w 6264837"/>
              <a:gd name="connsiteY137" fmla="*/ 3314180 h 4433296"/>
              <a:gd name="connsiteX138" fmla="*/ 191583 w 6264837"/>
              <a:gd name="connsiteY138" fmla="*/ 3341475 h 4433296"/>
              <a:gd name="connsiteX139" fmla="*/ 109697 w 6264837"/>
              <a:gd name="connsiteY139" fmla="*/ 3396066 h 4433296"/>
              <a:gd name="connsiteX140" fmla="*/ 41458 w 6264837"/>
              <a:gd name="connsiteY140" fmla="*/ 3464305 h 4433296"/>
              <a:gd name="connsiteX141" fmla="*/ 14163 w 6264837"/>
              <a:gd name="connsiteY141" fmla="*/ 3505249 h 4433296"/>
              <a:gd name="connsiteX142" fmla="*/ 14163 w 6264837"/>
              <a:gd name="connsiteY142" fmla="*/ 3600783 h 4433296"/>
              <a:gd name="connsiteX143" fmla="*/ 41458 w 6264837"/>
              <a:gd name="connsiteY143" fmla="*/ 3614431 h 4433296"/>
              <a:gd name="connsiteX0" fmla="*/ 55106 w 6264837"/>
              <a:gd name="connsiteY0" fmla="*/ 3559840 h 4433296"/>
              <a:gd name="connsiteX1" fmla="*/ 68754 w 6264837"/>
              <a:gd name="connsiteY1" fmla="*/ 3682669 h 4433296"/>
              <a:gd name="connsiteX2" fmla="*/ 96049 w 6264837"/>
              <a:gd name="connsiteY2" fmla="*/ 3819147 h 4433296"/>
              <a:gd name="connsiteX3" fmla="*/ 123345 w 6264837"/>
              <a:gd name="connsiteY3" fmla="*/ 4023864 h 4433296"/>
              <a:gd name="connsiteX4" fmla="*/ 150640 w 6264837"/>
              <a:gd name="connsiteY4" fmla="*/ 4092102 h 4433296"/>
              <a:gd name="connsiteX5" fmla="*/ 191583 w 6264837"/>
              <a:gd name="connsiteY5" fmla="*/ 4133046 h 4433296"/>
              <a:gd name="connsiteX6" fmla="*/ 273470 w 6264837"/>
              <a:gd name="connsiteY6" fmla="*/ 4228580 h 4433296"/>
              <a:gd name="connsiteX7" fmla="*/ 341709 w 6264837"/>
              <a:gd name="connsiteY7" fmla="*/ 4269523 h 4433296"/>
              <a:gd name="connsiteX8" fmla="*/ 382652 w 6264837"/>
              <a:gd name="connsiteY8" fmla="*/ 4310466 h 4433296"/>
              <a:gd name="connsiteX9" fmla="*/ 450891 w 6264837"/>
              <a:gd name="connsiteY9" fmla="*/ 4351410 h 4433296"/>
              <a:gd name="connsiteX10" fmla="*/ 573721 w 6264837"/>
              <a:gd name="connsiteY10" fmla="*/ 4406001 h 4433296"/>
              <a:gd name="connsiteX11" fmla="*/ 682903 w 6264837"/>
              <a:gd name="connsiteY11" fmla="*/ 4433296 h 4433296"/>
              <a:gd name="connsiteX12" fmla="*/ 887619 w 6264837"/>
              <a:gd name="connsiteY12" fmla="*/ 4419649 h 4433296"/>
              <a:gd name="connsiteX13" fmla="*/ 928563 w 6264837"/>
              <a:gd name="connsiteY13" fmla="*/ 4406001 h 4433296"/>
              <a:gd name="connsiteX14" fmla="*/ 1037745 w 6264837"/>
              <a:gd name="connsiteY14" fmla="*/ 4392353 h 4433296"/>
              <a:gd name="connsiteX15" fmla="*/ 1201518 w 6264837"/>
              <a:gd name="connsiteY15" fmla="*/ 4365058 h 4433296"/>
              <a:gd name="connsiteX16" fmla="*/ 1570007 w 6264837"/>
              <a:gd name="connsiteY16" fmla="*/ 4351410 h 4433296"/>
              <a:gd name="connsiteX17" fmla="*/ 1788371 w 6264837"/>
              <a:gd name="connsiteY17" fmla="*/ 4324114 h 4433296"/>
              <a:gd name="connsiteX18" fmla="*/ 1911201 w 6264837"/>
              <a:gd name="connsiteY18" fmla="*/ 4296819 h 4433296"/>
              <a:gd name="connsiteX19" fmla="*/ 1993088 w 6264837"/>
              <a:gd name="connsiteY19" fmla="*/ 4283171 h 4433296"/>
              <a:gd name="connsiteX20" fmla="*/ 2061327 w 6264837"/>
              <a:gd name="connsiteY20" fmla="*/ 4269523 h 4433296"/>
              <a:gd name="connsiteX21" fmla="*/ 2156861 w 6264837"/>
              <a:gd name="connsiteY21" fmla="*/ 4255875 h 4433296"/>
              <a:gd name="connsiteX22" fmla="*/ 2375225 w 6264837"/>
              <a:gd name="connsiteY22" fmla="*/ 4228580 h 4433296"/>
              <a:gd name="connsiteX23" fmla="*/ 2811954 w 6264837"/>
              <a:gd name="connsiteY23" fmla="*/ 4160341 h 4433296"/>
              <a:gd name="connsiteX24" fmla="*/ 3262330 w 6264837"/>
              <a:gd name="connsiteY24" fmla="*/ 4105750 h 4433296"/>
              <a:gd name="connsiteX25" fmla="*/ 3371512 w 6264837"/>
              <a:gd name="connsiteY25" fmla="*/ 4092102 h 4433296"/>
              <a:gd name="connsiteX26" fmla="*/ 3521637 w 6264837"/>
              <a:gd name="connsiteY26" fmla="*/ 4064807 h 4433296"/>
              <a:gd name="connsiteX27" fmla="*/ 4476980 w 6264837"/>
              <a:gd name="connsiteY27" fmla="*/ 4092102 h 4433296"/>
              <a:gd name="connsiteX28" fmla="*/ 4531571 w 6264837"/>
              <a:gd name="connsiteY28" fmla="*/ 4105750 h 4433296"/>
              <a:gd name="connsiteX29" fmla="*/ 4763583 w 6264837"/>
              <a:gd name="connsiteY29" fmla="*/ 4133046 h 4433296"/>
              <a:gd name="connsiteX30" fmla="*/ 4872766 w 6264837"/>
              <a:gd name="connsiteY30" fmla="*/ 4146693 h 4433296"/>
              <a:gd name="connsiteX31" fmla="*/ 5336789 w 6264837"/>
              <a:gd name="connsiteY31" fmla="*/ 4160341 h 4433296"/>
              <a:gd name="connsiteX32" fmla="*/ 5650688 w 6264837"/>
              <a:gd name="connsiteY32" fmla="*/ 4201284 h 4433296"/>
              <a:gd name="connsiteX33" fmla="*/ 5964586 w 6264837"/>
              <a:gd name="connsiteY33" fmla="*/ 4187637 h 4433296"/>
              <a:gd name="connsiteX34" fmla="*/ 6005530 w 6264837"/>
              <a:gd name="connsiteY34" fmla="*/ 4173989 h 4433296"/>
              <a:gd name="connsiteX35" fmla="*/ 6060121 w 6264837"/>
              <a:gd name="connsiteY35" fmla="*/ 4160341 h 4433296"/>
              <a:gd name="connsiteX36" fmla="*/ 6142007 w 6264837"/>
              <a:gd name="connsiteY36" fmla="*/ 4133046 h 4433296"/>
              <a:gd name="connsiteX37" fmla="*/ 6223894 w 6264837"/>
              <a:gd name="connsiteY37" fmla="*/ 4010216 h 4433296"/>
              <a:gd name="connsiteX38" fmla="*/ 6251189 w 6264837"/>
              <a:gd name="connsiteY38" fmla="*/ 3969272 h 4433296"/>
              <a:gd name="connsiteX39" fmla="*/ 6264837 w 6264837"/>
              <a:gd name="connsiteY39" fmla="*/ 3928329 h 4433296"/>
              <a:gd name="connsiteX40" fmla="*/ 6237542 w 6264837"/>
              <a:gd name="connsiteY40" fmla="*/ 3628078 h 4433296"/>
              <a:gd name="connsiteX41" fmla="*/ 6182951 w 6264837"/>
              <a:gd name="connsiteY41" fmla="*/ 3518896 h 4433296"/>
              <a:gd name="connsiteX42" fmla="*/ 6101064 w 6264837"/>
              <a:gd name="connsiteY42" fmla="*/ 3464305 h 4433296"/>
              <a:gd name="connsiteX43" fmla="*/ 6073768 w 6264837"/>
              <a:gd name="connsiteY43" fmla="*/ 3409714 h 4433296"/>
              <a:gd name="connsiteX44" fmla="*/ 6005530 w 6264837"/>
              <a:gd name="connsiteY44" fmla="*/ 3300532 h 4433296"/>
              <a:gd name="connsiteX45" fmla="*/ 5978234 w 6264837"/>
              <a:gd name="connsiteY45" fmla="*/ 3232293 h 4433296"/>
              <a:gd name="connsiteX46" fmla="*/ 5950939 w 6264837"/>
              <a:gd name="connsiteY46" fmla="*/ 3191350 h 4433296"/>
              <a:gd name="connsiteX47" fmla="*/ 5909995 w 6264837"/>
              <a:gd name="connsiteY47" fmla="*/ 3123111 h 4433296"/>
              <a:gd name="connsiteX48" fmla="*/ 5855404 w 6264837"/>
              <a:gd name="connsiteY48" fmla="*/ 3054872 h 4433296"/>
              <a:gd name="connsiteX49" fmla="*/ 5800813 w 6264837"/>
              <a:gd name="connsiteY49" fmla="*/ 2972986 h 4433296"/>
              <a:gd name="connsiteX50" fmla="*/ 5773518 w 6264837"/>
              <a:gd name="connsiteY50" fmla="*/ 2891099 h 4433296"/>
              <a:gd name="connsiteX51" fmla="*/ 5732574 w 6264837"/>
              <a:gd name="connsiteY51" fmla="*/ 2822861 h 4433296"/>
              <a:gd name="connsiteX52" fmla="*/ 5664336 w 6264837"/>
              <a:gd name="connsiteY52" fmla="*/ 2686383 h 4433296"/>
              <a:gd name="connsiteX53" fmla="*/ 5596097 w 6264837"/>
              <a:gd name="connsiteY53" fmla="*/ 2563553 h 4433296"/>
              <a:gd name="connsiteX54" fmla="*/ 5568801 w 6264837"/>
              <a:gd name="connsiteY54" fmla="*/ 2468019 h 4433296"/>
              <a:gd name="connsiteX55" fmla="*/ 5541506 w 6264837"/>
              <a:gd name="connsiteY55" fmla="*/ 2413428 h 4433296"/>
              <a:gd name="connsiteX56" fmla="*/ 5527858 w 6264837"/>
              <a:gd name="connsiteY56" fmla="*/ 2372484 h 4433296"/>
              <a:gd name="connsiteX57" fmla="*/ 5500563 w 6264837"/>
              <a:gd name="connsiteY57" fmla="*/ 2304246 h 4433296"/>
              <a:gd name="connsiteX58" fmla="*/ 5445971 w 6264837"/>
              <a:gd name="connsiteY58" fmla="*/ 2113177 h 4433296"/>
              <a:gd name="connsiteX59" fmla="*/ 5432324 w 6264837"/>
              <a:gd name="connsiteY59" fmla="*/ 2017643 h 4433296"/>
              <a:gd name="connsiteX60" fmla="*/ 5405028 w 6264837"/>
              <a:gd name="connsiteY60" fmla="*/ 1771983 h 4433296"/>
              <a:gd name="connsiteX61" fmla="*/ 5418676 w 6264837"/>
              <a:gd name="connsiteY61" fmla="*/ 1526323 h 4433296"/>
              <a:gd name="connsiteX62" fmla="*/ 5445971 w 6264837"/>
              <a:gd name="connsiteY62" fmla="*/ 1485380 h 4433296"/>
              <a:gd name="connsiteX63" fmla="*/ 5473267 w 6264837"/>
              <a:gd name="connsiteY63" fmla="*/ 1417141 h 4433296"/>
              <a:gd name="connsiteX64" fmla="*/ 5500563 w 6264837"/>
              <a:gd name="connsiteY64" fmla="*/ 1335255 h 4433296"/>
              <a:gd name="connsiteX65" fmla="*/ 5527858 w 6264837"/>
              <a:gd name="connsiteY65" fmla="*/ 1280664 h 4433296"/>
              <a:gd name="connsiteX66" fmla="*/ 5568801 w 6264837"/>
              <a:gd name="connsiteY66" fmla="*/ 1185129 h 4433296"/>
              <a:gd name="connsiteX67" fmla="*/ 5596097 w 6264837"/>
              <a:gd name="connsiteY67" fmla="*/ 1007708 h 4433296"/>
              <a:gd name="connsiteX68" fmla="*/ 5609745 w 6264837"/>
              <a:gd name="connsiteY68" fmla="*/ 611923 h 4433296"/>
              <a:gd name="connsiteX69" fmla="*/ 5596097 w 6264837"/>
              <a:gd name="connsiteY69" fmla="*/ 434502 h 4433296"/>
              <a:gd name="connsiteX70" fmla="*/ 5514210 w 6264837"/>
              <a:gd name="connsiteY70" fmla="*/ 379911 h 4433296"/>
              <a:gd name="connsiteX71" fmla="*/ 5418676 w 6264837"/>
              <a:gd name="connsiteY71" fmla="*/ 325320 h 4433296"/>
              <a:gd name="connsiteX72" fmla="*/ 5336789 w 6264837"/>
              <a:gd name="connsiteY72" fmla="*/ 243434 h 4433296"/>
              <a:gd name="connsiteX73" fmla="*/ 5254903 w 6264837"/>
              <a:gd name="connsiteY73" fmla="*/ 175195 h 4433296"/>
              <a:gd name="connsiteX74" fmla="*/ 5227607 w 6264837"/>
              <a:gd name="connsiteY74" fmla="*/ 980413 h 4433296"/>
              <a:gd name="connsiteX75" fmla="*/ 4859118 w 6264837"/>
              <a:gd name="connsiteY75" fmla="*/ 898526 h 4433296"/>
              <a:gd name="connsiteX76" fmla="*/ 4954652 w 6264837"/>
              <a:gd name="connsiteY76" fmla="*/ 52365 h 4433296"/>
              <a:gd name="connsiteX77" fmla="*/ 4927357 w 6264837"/>
              <a:gd name="connsiteY77" fmla="*/ 93308 h 4433296"/>
              <a:gd name="connsiteX78" fmla="*/ 4886413 w 6264837"/>
              <a:gd name="connsiteY78" fmla="*/ 106956 h 4433296"/>
              <a:gd name="connsiteX79" fmla="*/ 4859118 w 6264837"/>
              <a:gd name="connsiteY79" fmla="*/ 147899 h 4433296"/>
              <a:gd name="connsiteX80" fmla="*/ 4845470 w 6264837"/>
              <a:gd name="connsiteY80" fmla="*/ 188843 h 4433296"/>
              <a:gd name="connsiteX81" fmla="*/ 4804527 w 6264837"/>
              <a:gd name="connsiteY81" fmla="*/ 229786 h 4433296"/>
              <a:gd name="connsiteX82" fmla="*/ 4777231 w 6264837"/>
              <a:gd name="connsiteY82" fmla="*/ 270729 h 4433296"/>
              <a:gd name="connsiteX83" fmla="*/ 4695345 w 6264837"/>
              <a:gd name="connsiteY83" fmla="*/ 352616 h 4433296"/>
              <a:gd name="connsiteX84" fmla="*/ 4627106 w 6264837"/>
              <a:gd name="connsiteY84" fmla="*/ 434502 h 4433296"/>
              <a:gd name="connsiteX85" fmla="*/ 4599810 w 6264837"/>
              <a:gd name="connsiteY85" fmla="*/ 475446 h 4433296"/>
              <a:gd name="connsiteX86" fmla="*/ 4558867 w 6264837"/>
              <a:gd name="connsiteY86" fmla="*/ 516389 h 4433296"/>
              <a:gd name="connsiteX87" fmla="*/ 4490628 w 6264837"/>
              <a:gd name="connsiteY87" fmla="*/ 639219 h 4433296"/>
              <a:gd name="connsiteX88" fmla="*/ 4436037 w 6264837"/>
              <a:gd name="connsiteY88" fmla="*/ 721105 h 4433296"/>
              <a:gd name="connsiteX89" fmla="*/ 4381446 w 6264837"/>
              <a:gd name="connsiteY89" fmla="*/ 871231 h 4433296"/>
              <a:gd name="connsiteX90" fmla="*/ 4367798 w 6264837"/>
              <a:gd name="connsiteY90" fmla="*/ 912174 h 4433296"/>
              <a:gd name="connsiteX91" fmla="*/ 4340503 w 6264837"/>
              <a:gd name="connsiteY91" fmla="*/ 980413 h 4433296"/>
              <a:gd name="connsiteX92" fmla="*/ 4272264 w 6264837"/>
              <a:gd name="connsiteY92" fmla="*/ 1212425 h 4433296"/>
              <a:gd name="connsiteX93" fmla="*/ 4244968 w 6264837"/>
              <a:gd name="connsiteY93" fmla="*/ 1267016 h 4433296"/>
              <a:gd name="connsiteX94" fmla="*/ 4190377 w 6264837"/>
              <a:gd name="connsiteY94" fmla="*/ 1417141 h 4433296"/>
              <a:gd name="connsiteX95" fmla="*/ 4149434 w 6264837"/>
              <a:gd name="connsiteY95" fmla="*/ 1471732 h 4433296"/>
              <a:gd name="connsiteX96" fmla="*/ 4122139 w 6264837"/>
              <a:gd name="connsiteY96" fmla="*/ 1567266 h 4433296"/>
              <a:gd name="connsiteX97" fmla="*/ 4094843 w 6264837"/>
              <a:gd name="connsiteY97" fmla="*/ 1608210 h 4433296"/>
              <a:gd name="connsiteX98" fmla="*/ 4081195 w 6264837"/>
              <a:gd name="connsiteY98" fmla="*/ 1662801 h 4433296"/>
              <a:gd name="connsiteX99" fmla="*/ 4040252 w 6264837"/>
              <a:gd name="connsiteY99" fmla="*/ 1717392 h 4433296"/>
              <a:gd name="connsiteX100" fmla="*/ 3999309 w 6264837"/>
              <a:gd name="connsiteY100" fmla="*/ 1785631 h 4433296"/>
              <a:gd name="connsiteX101" fmla="*/ 3958366 w 6264837"/>
              <a:gd name="connsiteY101" fmla="*/ 1922108 h 4433296"/>
              <a:gd name="connsiteX102" fmla="*/ 3890127 w 6264837"/>
              <a:gd name="connsiteY102" fmla="*/ 2017643 h 4433296"/>
              <a:gd name="connsiteX103" fmla="*/ 3835536 w 6264837"/>
              <a:gd name="connsiteY103" fmla="*/ 2140472 h 4433296"/>
              <a:gd name="connsiteX104" fmla="*/ 3808240 w 6264837"/>
              <a:gd name="connsiteY104" fmla="*/ 2181416 h 4433296"/>
              <a:gd name="connsiteX105" fmla="*/ 3780945 w 6264837"/>
              <a:gd name="connsiteY105" fmla="*/ 2249655 h 4433296"/>
              <a:gd name="connsiteX106" fmla="*/ 3740001 w 6264837"/>
              <a:gd name="connsiteY106" fmla="*/ 2304246 h 4433296"/>
              <a:gd name="connsiteX107" fmla="*/ 3712706 w 6264837"/>
              <a:gd name="connsiteY107" fmla="*/ 2358837 h 4433296"/>
              <a:gd name="connsiteX108" fmla="*/ 3685410 w 6264837"/>
              <a:gd name="connsiteY108" fmla="*/ 2399780 h 4433296"/>
              <a:gd name="connsiteX109" fmla="*/ 3617171 w 6264837"/>
              <a:gd name="connsiteY109" fmla="*/ 2481666 h 4433296"/>
              <a:gd name="connsiteX110" fmla="*/ 3507989 w 6264837"/>
              <a:gd name="connsiteY110" fmla="*/ 2618144 h 4433296"/>
              <a:gd name="connsiteX111" fmla="*/ 3467046 w 6264837"/>
              <a:gd name="connsiteY111" fmla="*/ 2672735 h 4433296"/>
              <a:gd name="connsiteX112" fmla="*/ 3426103 w 6264837"/>
              <a:gd name="connsiteY112" fmla="*/ 2713678 h 4433296"/>
              <a:gd name="connsiteX113" fmla="*/ 3357864 w 6264837"/>
              <a:gd name="connsiteY113" fmla="*/ 2768269 h 4433296"/>
              <a:gd name="connsiteX114" fmla="*/ 3275977 w 6264837"/>
              <a:gd name="connsiteY114" fmla="*/ 2850156 h 4433296"/>
              <a:gd name="connsiteX115" fmla="*/ 3194091 w 6264837"/>
              <a:gd name="connsiteY115" fmla="*/ 2918395 h 4433296"/>
              <a:gd name="connsiteX116" fmla="*/ 3180443 w 6264837"/>
              <a:gd name="connsiteY116" fmla="*/ 2959338 h 4433296"/>
              <a:gd name="connsiteX117" fmla="*/ 3043966 w 6264837"/>
              <a:gd name="connsiteY117" fmla="*/ 3082168 h 4433296"/>
              <a:gd name="connsiteX118" fmla="*/ 2989374 w 6264837"/>
              <a:gd name="connsiteY118" fmla="*/ 3150407 h 4433296"/>
              <a:gd name="connsiteX119" fmla="*/ 2962079 w 6264837"/>
              <a:gd name="connsiteY119" fmla="*/ 3191350 h 4433296"/>
              <a:gd name="connsiteX120" fmla="*/ 2839249 w 6264837"/>
              <a:gd name="connsiteY120" fmla="*/ 3286884 h 4433296"/>
              <a:gd name="connsiteX121" fmla="*/ 2811954 w 6264837"/>
              <a:gd name="connsiteY121" fmla="*/ 3341475 h 4433296"/>
              <a:gd name="connsiteX122" fmla="*/ 2716419 w 6264837"/>
              <a:gd name="connsiteY122" fmla="*/ 3396066 h 4433296"/>
              <a:gd name="connsiteX123" fmla="*/ 2620885 w 6264837"/>
              <a:gd name="connsiteY123" fmla="*/ 3437010 h 4433296"/>
              <a:gd name="connsiteX124" fmla="*/ 2538998 w 6264837"/>
              <a:gd name="connsiteY124" fmla="*/ 3464305 h 4433296"/>
              <a:gd name="connsiteX125" fmla="*/ 2498055 w 6264837"/>
              <a:gd name="connsiteY125" fmla="*/ 3491601 h 4433296"/>
              <a:gd name="connsiteX126" fmla="*/ 2088622 w 6264837"/>
              <a:gd name="connsiteY126" fmla="*/ 3532544 h 4433296"/>
              <a:gd name="connsiteX127" fmla="*/ 1283404 w 6264837"/>
              <a:gd name="connsiteY127" fmla="*/ 3518896 h 4433296"/>
              <a:gd name="connsiteX128" fmla="*/ 1160574 w 6264837"/>
              <a:gd name="connsiteY128" fmla="*/ 3505249 h 4433296"/>
              <a:gd name="connsiteX129" fmla="*/ 1119631 w 6264837"/>
              <a:gd name="connsiteY129" fmla="*/ 3491601 h 4433296"/>
              <a:gd name="connsiteX130" fmla="*/ 1037745 w 6264837"/>
              <a:gd name="connsiteY130" fmla="*/ 3477953 h 4433296"/>
              <a:gd name="connsiteX131" fmla="*/ 969506 w 6264837"/>
              <a:gd name="connsiteY131" fmla="*/ 3464305 h 4433296"/>
              <a:gd name="connsiteX132" fmla="*/ 751142 w 6264837"/>
              <a:gd name="connsiteY132" fmla="*/ 3437010 h 4433296"/>
              <a:gd name="connsiteX133" fmla="*/ 669255 w 6264837"/>
              <a:gd name="connsiteY133" fmla="*/ 3409714 h 4433296"/>
              <a:gd name="connsiteX134" fmla="*/ 587368 w 6264837"/>
              <a:gd name="connsiteY134" fmla="*/ 3355123 h 4433296"/>
              <a:gd name="connsiteX135" fmla="*/ 546425 w 6264837"/>
              <a:gd name="connsiteY135" fmla="*/ 3341475 h 4433296"/>
              <a:gd name="connsiteX136" fmla="*/ 464539 w 6264837"/>
              <a:gd name="connsiteY136" fmla="*/ 3300532 h 4433296"/>
              <a:gd name="connsiteX137" fmla="*/ 273470 w 6264837"/>
              <a:gd name="connsiteY137" fmla="*/ 3314180 h 4433296"/>
              <a:gd name="connsiteX138" fmla="*/ 191583 w 6264837"/>
              <a:gd name="connsiteY138" fmla="*/ 3341475 h 4433296"/>
              <a:gd name="connsiteX139" fmla="*/ 109697 w 6264837"/>
              <a:gd name="connsiteY139" fmla="*/ 3396066 h 4433296"/>
              <a:gd name="connsiteX140" fmla="*/ 41458 w 6264837"/>
              <a:gd name="connsiteY140" fmla="*/ 3464305 h 4433296"/>
              <a:gd name="connsiteX141" fmla="*/ 14163 w 6264837"/>
              <a:gd name="connsiteY141" fmla="*/ 3505249 h 4433296"/>
              <a:gd name="connsiteX142" fmla="*/ 14163 w 6264837"/>
              <a:gd name="connsiteY142" fmla="*/ 3600783 h 4433296"/>
              <a:gd name="connsiteX143" fmla="*/ 41458 w 6264837"/>
              <a:gd name="connsiteY143" fmla="*/ 3614431 h 4433296"/>
              <a:gd name="connsiteX0" fmla="*/ 55106 w 6264837"/>
              <a:gd name="connsiteY0" fmla="*/ 3559840 h 4433296"/>
              <a:gd name="connsiteX1" fmla="*/ 68754 w 6264837"/>
              <a:gd name="connsiteY1" fmla="*/ 3682669 h 4433296"/>
              <a:gd name="connsiteX2" fmla="*/ 96049 w 6264837"/>
              <a:gd name="connsiteY2" fmla="*/ 3819147 h 4433296"/>
              <a:gd name="connsiteX3" fmla="*/ 123345 w 6264837"/>
              <a:gd name="connsiteY3" fmla="*/ 4023864 h 4433296"/>
              <a:gd name="connsiteX4" fmla="*/ 150640 w 6264837"/>
              <a:gd name="connsiteY4" fmla="*/ 4092102 h 4433296"/>
              <a:gd name="connsiteX5" fmla="*/ 191583 w 6264837"/>
              <a:gd name="connsiteY5" fmla="*/ 4133046 h 4433296"/>
              <a:gd name="connsiteX6" fmla="*/ 273470 w 6264837"/>
              <a:gd name="connsiteY6" fmla="*/ 4228580 h 4433296"/>
              <a:gd name="connsiteX7" fmla="*/ 341709 w 6264837"/>
              <a:gd name="connsiteY7" fmla="*/ 4269523 h 4433296"/>
              <a:gd name="connsiteX8" fmla="*/ 382652 w 6264837"/>
              <a:gd name="connsiteY8" fmla="*/ 4310466 h 4433296"/>
              <a:gd name="connsiteX9" fmla="*/ 450891 w 6264837"/>
              <a:gd name="connsiteY9" fmla="*/ 4351410 h 4433296"/>
              <a:gd name="connsiteX10" fmla="*/ 573721 w 6264837"/>
              <a:gd name="connsiteY10" fmla="*/ 4406001 h 4433296"/>
              <a:gd name="connsiteX11" fmla="*/ 682903 w 6264837"/>
              <a:gd name="connsiteY11" fmla="*/ 4433296 h 4433296"/>
              <a:gd name="connsiteX12" fmla="*/ 887619 w 6264837"/>
              <a:gd name="connsiteY12" fmla="*/ 4419649 h 4433296"/>
              <a:gd name="connsiteX13" fmla="*/ 928563 w 6264837"/>
              <a:gd name="connsiteY13" fmla="*/ 4406001 h 4433296"/>
              <a:gd name="connsiteX14" fmla="*/ 1037745 w 6264837"/>
              <a:gd name="connsiteY14" fmla="*/ 4392353 h 4433296"/>
              <a:gd name="connsiteX15" fmla="*/ 1201518 w 6264837"/>
              <a:gd name="connsiteY15" fmla="*/ 4365058 h 4433296"/>
              <a:gd name="connsiteX16" fmla="*/ 1570007 w 6264837"/>
              <a:gd name="connsiteY16" fmla="*/ 4351410 h 4433296"/>
              <a:gd name="connsiteX17" fmla="*/ 1788371 w 6264837"/>
              <a:gd name="connsiteY17" fmla="*/ 4324114 h 4433296"/>
              <a:gd name="connsiteX18" fmla="*/ 1911201 w 6264837"/>
              <a:gd name="connsiteY18" fmla="*/ 4296819 h 4433296"/>
              <a:gd name="connsiteX19" fmla="*/ 1993088 w 6264837"/>
              <a:gd name="connsiteY19" fmla="*/ 4283171 h 4433296"/>
              <a:gd name="connsiteX20" fmla="*/ 2061327 w 6264837"/>
              <a:gd name="connsiteY20" fmla="*/ 4269523 h 4433296"/>
              <a:gd name="connsiteX21" fmla="*/ 2156861 w 6264837"/>
              <a:gd name="connsiteY21" fmla="*/ 4255875 h 4433296"/>
              <a:gd name="connsiteX22" fmla="*/ 2375225 w 6264837"/>
              <a:gd name="connsiteY22" fmla="*/ 4228580 h 4433296"/>
              <a:gd name="connsiteX23" fmla="*/ 2811954 w 6264837"/>
              <a:gd name="connsiteY23" fmla="*/ 4160341 h 4433296"/>
              <a:gd name="connsiteX24" fmla="*/ 3262330 w 6264837"/>
              <a:gd name="connsiteY24" fmla="*/ 4105750 h 4433296"/>
              <a:gd name="connsiteX25" fmla="*/ 3371512 w 6264837"/>
              <a:gd name="connsiteY25" fmla="*/ 4092102 h 4433296"/>
              <a:gd name="connsiteX26" fmla="*/ 3521637 w 6264837"/>
              <a:gd name="connsiteY26" fmla="*/ 4064807 h 4433296"/>
              <a:gd name="connsiteX27" fmla="*/ 4476980 w 6264837"/>
              <a:gd name="connsiteY27" fmla="*/ 4092102 h 4433296"/>
              <a:gd name="connsiteX28" fmla="*/ 4531571 w 6264837"/>
              <a:gd name="connsiteY28" fmla="*/ 4105750 h 4433296"/>
              <a:gd name="connsiteX29" fmla="*/ 4763583 w 6264837"/>
              <a:gd name="connsiteY29" fmla="*/ 4133046 h 4433296"/>
              <a:gd name="connsiteX30" fmla="*/ 4872766 w 6264837"/>
              <a:gd name="connsiteY30" fmla="*/ 4146693 h 4433296"/>
              <a:gd name="connsiteX31" fmla="*/ 5336789 w 6264837"/>
              <a:gd name="connsiteY31" fmla="*/ 4160341 h 4433296"/>
              <a:gd name="connsiteX32" fmla="*/ 5650688 w 6264837"/>
              <a:gd name="connsiteY32" fmla="*/ 4201284 h 4433296"/>
              <a:gd name="connsiteX33" fmla="*/ 5964586 w 6264837"/>
              <a:gd name="connsiteY33" fmla="*/ 4187637 h 4433296"/>
              <a:gd name="connsiteX34" fmla="*/ 6005530 w 6264837"/>
              <a:gd name="connsiteY34" fmla="*/ 4173989 h 4433296"/>
              <a:gd name="connsiteX35" fmla="*/ 6060121 w 6264837"/>
              <a:gd name="connsiteY35" fmla="*/ 4160341 h 4433296"/>
              <a:gd name="connsiteX36" fmla="*/ 6142007 w 6264837"/>
              <a:gd name="connsiteY36" fmla="*/ 4133046 h 4433296"/>
              <a:gd name="connsiteX37" fmla="*/ 6223894 w 6264837"/>
              <a:gd name="connsiteY37" fmla="*/ 4010216 h 4433296"/>
              <a:gd name="connsiteX38" fmla="*/ 6251189 w 6264837"/>
              <a:gd name="connsiteY38" fmla="*/ 3969272 h 4433296"/>
              <a:gd name="connsiteX39" fmla="*/ 6264837 w 6264837"/>
              <a:gd name="connsiteY39" fmla="*/ 3928329 h 4433296"/>
              <a:gd name="connsiteX40" fmla="*/ 6237542 w 6264837"/>
              <a:gd name="connsiteY40" fmla="*/ 3628078 h 4433296"/>
              <a:gd name="connsiteX41" fmla="*/ 6182951 w 6264837"/>
              <a:gd name="connsiteY41" fmla="*/ 3518896 h 4433296"/>
              <a:gd name="connsiteX42" fmla="*/ 6101064 w 6264837"/>
              <a:gd name="connsiteY42" fmla="*/ 3464305 h 4433296"/>
              <a:gd name="connsiteX43" fmla="*/ 6073768 w 6264837"/>
              <a:gd name="connsiteY43" fmla="*/ 3409714 h 4433296"/>
              <a:gd name="connsiteX44" fmla="*/ 6005530 w 6264837"/>
              <a:gd name="connsiteY44" fmla="*/ 3300532 h 4433296"/>
              <a:gd name="connsiteX45" fmla="*/ 5978234 w 6264837"/>
              <a:gd name="connsiteY45" fmla="*/ 3232293 h 4433296"/>
              <a:gd name="connsiteX46" fmla="*/ 5950939 w 6264837"/>
              <a:gd name="connsiteY46" fmla="*/ 3191350 h 4433296"/>
              <a:gd name="connsiteX47" fmla="*/ 5909995 w 6264837"/>
              <a:gd name="connsiteY47" fmla="*/ 3123111 h 4433296"/>
              <a:gd name="connsiteX48" fmla="*/ 5855404 w 6264837"/>
              <a:gd name="connsiteY48" fmla="*/ 3054872 h 4433296"/>
              <a:gd name="connsiteX49" fmla="*/ 5800813 w 6264837"/>
              <a:gd name="connsiteY49" fmla="*/ 2972986 h 4433296"/>
              <a:gd name="connsiteX50" fmla="*/ 5773518 w 6264837"/>
              <a:gd name="connsiteY50" fmla="*/ 2891099 h 4433296"/>
              <a:gd name="connsiteX51" fmla="*/ 5732574 w 6264837"/>
              <a:gd name="connsiteY51" fmla="*/ 2822861 h 4433296"/>
              <a:gd name="connsiteX52" fmla="*/ 5664336 w 6264837"/>
              <a:gd name="connsiteY52" fmla="*/ 2686383 h 4433296"/>
              <a:gd name="connsiteX53" fmla="*/ 5596097 w 6264837"/>
              <a:gd name="connsiteY53" fmla="*/ 2563553 h 4433296"/>
              <a:gd name="connsiteX54" fmla="*/ 5568801 w 6264837"/>
              <a:gd name="connsiteY54" fmla="*/ 2468019 h 4433296"/>
              <a:gd name="connsiteX55" fmla="*/ 5541506 w 6264837"/>
              <a:gd name="connsiteY55" fmla="*/ 2413428 h 4433296"/>
              <a:gd name="connsiteX56" fmla="*/ 5527858 w 6264837"/>
              <a:gd name="connsiteY56" fmla="*/ 2372484 h 4433296"/>
              <a:gd name="connsiteX57" fmla="*/ 5500563 w 6264837"/>
              <a:gd name="connsiteY57" fmla="*/ 2304246 h 4433296"/>
              <a:gd name="connsiteX58" fmla="*/ 5445971 w 6264837"/>
              <a:gd name="connsiteY58" fmla="*/ 2113177 h 4433296"/>
              <a:gd name="connsiteX59" fmla="*/ 5432324 w 6264837"/>
              <a:gd name="connsiteY59" fmla="*/ 2017643 h 4433296"/>
              <a:gd name="connsiteX60" fmla="*/ 5405028 w 6264837"/>
              <a:gd name="connsiteY60" fmla="*/ 1771983 h 4433296"/>
              <a:gd name="connsiteX61" fmla="*/ 5418676 w 6264837"/>
              <a:gd name="connsiteY61" fmla="*/ 1526323 h 4433296"/>
              <a:gd name="connsiteX62" fmla="*/ 5445971 w 6264837"/>
              <a:gd name="connsiteY62" fmla="*/ 1485380 h 4433296"/>
              <a:gd name="connsiteX63" fmla="*/ 5473267 w 6264837"/>
              <a:gd name="connsiteY63" fmla="*/ 1417141 h 4433296"/>
              <a:gd name="connsiteX64" fmla="*/ 5500563 w 6264837"/>
              <a:gd name="connsiteY64" fmla="*/ 1335255 h 4433296"/>
              <a:gd name="connsiteX65" fmla="*/ 5527858 w 6264837"/>
              <a:gd name="connsiteY65" fmla="*/ 1280664 h 4433296"/>
              <a:gd name="connsiteX66" fmla="*/ 5568801 w 6264837"/>
              <a:gd name="connsiteY66" fmla="*/ 1185129 h 4433296"/>
              <a:gd name="connsiteX67" fmla="*/ 5596097 w 6264837"/>
              <a:gd name="connsiteY67" fmla="*/ 1007708 h 4433296"/>
              <a:gd name="connsiteX68" fmla="*/ 5609745 w 6264837"/>
              <a:gd name="connsiteY68" fmla="*/ 611923 h 4433296"/>
              <a:gd name="connsiteX69" fmla="*/ 5596097 w 6264837"/>
              <a:gd name="connsiteY69" fmla="*/ 434502 h 4433296"/>
              <a:gd name="connsiteX70" fmla="*/ 5514210 w 6264837"/>
              <a:gd name="connsiteY70" fmla="*/ 379911 h 4433296"/>
              <a:gd name="connsiteX71" fmla="*/ 5418676 w 6264837"/>
              <a:gd name="connsiteY71" fmla="*/ 325320 h 4433296"/>
              <a:gd name="connsiteX72" fmla="*/ 5336789 w 6264837"/>
              <a:gd name="connsiteY72" fmla="*/ 243434 h 4433296"/>
              <a:gd name="connsiteX73" fmla="*/ 5486915 w 6264837"/>
              <a:gd name="connsiteY73" fmla="*/ 1280664 h 4433296"/>
              <a:gd name="connsiteX74" fmla="*/ 5227607 w 6264837"/>
              <a:gd name="connsiteY74" fmla="*/ 980413 h 4433296"/>
              <a:gd name="connsiteX75" fmla="*/ 4859118 w 6264837"/>
              <a:gd name="connsiteY75" fmla="*/ 898526 h 4433296"/>
              <a:gd name="connsiteX76" fmla="*/ 4954652 w 6264837"/>
              <a:gd name="connsiteY76" fmla="*/ 52365 h 4433296"/>
              <a:gd name="connsiteX77" fmla="*/ 4927357 w 6264837"/>
              <a:gd name="connsiteY77" fmla="*/ 93308 h 4433296"/>
              <a:gd name="connsiteX78" fmla="*/ 4886413 w 6264837"/>
              <a:gd name="connsiteY78" fmla="*/ 106956 h 4433296"/>
              <a:gd name="connsiteX79" fmla="*/ 4859118 w 6264837"/>
              <a:gd name="connsiteY79" fmla="*/ 147899 h 4433296"/>
              <a:gd name="connsiteX80" fmla="*/ 4845470 w 6264837"/>
              <a:gd name="connsiteY80" fmla="*/ 188843 h 4433296"/>
              <a:gd name="connsiteX81" fmla="*/ 4804527 w 6264837"/>
              <a:gd name="connsiteY81" fmla="*/ 229786 h 4433296"/>
              <a:gd name="connsiteX82" fmla="*/ 4777231 w 6264837"/>
              <a:gd name="connsiteY82" fmla="*/ 270729 h 4433296"/>
              <a:gd name="connsiteX83" fmla="*/ 4695345 w 6264837"/>
              <a:gd name="connsiteY83" fmla="*/ 352616 h 4433296"/>
              <a:gd name="connsiteX84" fmla="*/ 4627106 w 6264837"/>
              <a:gd name="connsiteY84" fmla="*/ 434502 h 4433296"/>
              <a:gd name="connsiteX85" fmla="*/ 4599810 w 6264837"/>
              <a:gd name="connsiteY85" fmla="*/ 475446 h 4433296"/>
              <a:gd name="connsiteX86" fmla="*/ 4558867 w 6264837"/>
              <a:gd name="connsiteY86" fmla="*/ 516389 h 4433296"/>
              <a:gd name="connsiteX87" fmla="*/ 4490628 w 6264837"/>
              <a:gd name="connsiteY87" fmla="*/ 639219 h 4433296"/>
              <a:gd name="connsiteX88" fmla="*/ 4436037 w 6264837"/>
              <a:gd name="connsiteY88" fmla="*/ 721105 h 4433296"/>
              <a:gd name="connsiteX89" fmla="*/ 4381446 w 6264837"/>
              <a:gd name="connsiteY89" fmla="*/ 871231 h 4433296"/>
              <a:gd name="connsiteX90" fmla="*/ 4367798 w 6264837"/>
              <a:gd name="connsiteY90" fmla="*/ 912174 h 4433296"/>
              <a:gd name="connsiteX91" fmla="*/ 4340503 w 6264837"/>
              <a:gd name="connsiteY91" fmla="*/ 980413 h 4433296"/>
              <a:gd name="connsiteX92" fmla="*/ 4272264 w 6264837"/>
              <a:gd name="connsiteY92" fmla="*/ 1212425 h 4433296"/>
              <a:gd name="connsiteX93" fmla="*/ 4244968 w 6264837"/>
              <a:gd name="connsiteY93" fmla="*/ 1267016 h 4433296"/>
              <a:gd name="connsiteX94" fmla="*/ 4190377 w 6264837"/>
              <a:gd name="connsiteY94" fmla="*/ 1417141 h 4433296"/>
              <a:gd name="connsiteX95" fmla="*/ 4149434 w 6264837"/>
              <a:gd name="connsiteY95" fmla="*/ 1471732 h 4433296"/>
              <a:gd name="connsiteX96" fmla="*/ 4122139 w 6264837"/>
              <a:gd name="connsiteY96" fmla="*/ 1567266 h 4433296"/>
              <a:gd name="connsiteX97" fmla="*/ 4094843 w 6264837"/>
              <a:gd name="connsiteY97" fmla="*/ 1608210 h 4433296"/>
              <a:gd name="connsiteX98" fmla="*/ 4081195 w 6264837"/>
              <a:gd name="connsiteY98" fmla="*/ 1662801 h 4433296"/>
              <a:gd name="connsiteX99" fmla="*/ 4040252 w 6264837"/>
              <a:gd name="connsiteY99" fmla="*/ 1717392 h 4433296"/>
              <a:gd name="connsiteX100" fmla="*/ 3999309 w 6264837"/>
              <a:gd name="connsiteY100" fmla="*/ 1785631 h 4433296"/>
              <a:gd name="connsiteX101" fmla="*/ 3958366 w 6264837"/>
              <a:gd name="connsiteY101" fmla="*/ 1922108 h 4433296"/>
              <a:gd name="connsiteX102" fmla="*/ 3890127 w 6264837"/>
              <a:gd name="connsiteY102" fmla="*/ 2017643 h 4433296"/>
              <a:gd name="connsiteX103" fmla="*/ 3835536 w 6264837"/>
              <a:gd name="connsiteY103" fmla="*/ 2140472 h 4433296"/>
              <a:gd name="connsiteX104" fmla="*/ 3808240 w 6264837"/>
              <a:gd name="connsiteY104" fmla="*/ 2181416 h 4433296"/>
              <a:gd name="connsiteX105" fmla="*/ 3780945 w 6264837"/>
              <a:gd name="connsiteY105" fmla="*/ 2249655 h 4433296"/>
              <a:gd name="connsiteX106" fmla="*/ 3740001 w 6264837"/>
              <a:gd name="connsiteY106" fmla="*/ 2304246 h 4433296"/>
              <a:gd name="connsiteX107" fmla="*/ 3712706 w 6264837"/>
              <a:gd name="connsiteY107" fmla="*/ 2358837 h 4433296"/>
              <a:gd name="connsiteX108" fmla="*/ 3685410 w 6264837"/>
              <a:gd name="connsiteY108" fmla="*/ 2399780 h 4433296"/>
              <a:gd name="connsiteX109" fmla="*/ 3617171 w 6264837"/>
              <a:gd name="connsiteY109" fmla="*/ 2481666 h 4433296"/>
              <a:gd name="connsiteX110" fmla="*/ 3507989 w 6264837"/>
              <a:gd name="connsiteY110" fmla="*/ 2618144 h 4433296"/>
              <a:gd name="connsiteX111" fmla="*/ 3467046 w 6264837"/>
              <a:gd name="connsiteY111" fmla="*/ 2672735 h 4433296"/>
              <a:gd name="connsiteX112" fmla="*/ 3426103 w 6264837"/>
              <a:gd name="connsiteY112" fmla="*/ 2713678 h 4433296"/>
              <a:gd name="connsiteX113" fmla="*/ 3357864 w 6264837"/>
              <a:gd name="connsiteY113" fmla="*/ 2768269 h 4433296"/>
              <a:gd name="connsiteX114" fmla="*/ 3275977 w 6264837"/>
              <a:gd name="connsiteY114" fmla="*/ 2850156 h 4433296"/>
              <a:gd name="connsiteX115" fmla="*/ 3194091 w 6264837"/>
              <a:gd name="connsiteY115" fmla="*/ 2918395 h 4433296"/>
              <a:gd name="connsiteX116" fmla="*/ 3180443 w 6264837"/>
              <a:gd name="connsiteY116" fmla="*/ 2959338 h 4433296"/>
              <a:gd name="connsiteX117" fmla="*/ 3043966 w 6264837"/>
              <a:gd name="connsiteY117" fmla="*/ 3082168 h 4433296"/>
              <a:gd name="connsiteX118" fmla="*/ 2989374 w 6264837"/>
              <a:gd name="connsiteY118" fmla="*/ 3150407 h 4433296"/>
              <a:gd name="connsiteX119" fmla="*/ 2962079 w 6264837"/>
              <a:gd name="connsiteY119" fmla="*/ 3191350 h 4433296"/>
              <a:gd name="connsiteX120" fmla="*/ 2839249 w 6264837"/>
              <a:gd name="connsiteY120" fmla="*/ 3286884 h 4433296"/>
              <a:gd name="connsiteX121" fmla="*/ 2811954 w 6264837"/>
              <a:gd name="connsiteY121" fmla="*/ 3341475 h 4433296"/>
              <a:gd name="connsiteX122" fmla="*/ 2716419 w 6264837"/>
              <a:gd name="connsiteY122" fmla="*/ 3396066 h 4433296"/>
              <a:gd name="connsiteX123" fmla="*/ 2620885 w 6264837"/>
              <a:gd name="connsiteY123" fmla="*/ 3437010 h 4433296"/>
              <a:gd name="connsiteX124" fmla="*/ 2538998 w 6264837"/>
              <a:gd name="connsiteY124" fmla="*/ 3464305 h 4433296"/>
              <a:gd name="connsiteX125" fmla="*/ 2498055 w 6264837"/>
              <a:gd name="connsiteY125" fmla="*/ 3491601 h 4433296"/>
              <a:gd name="connsiteX126" fmla="*/ 2088622 w 6264837"/>
              <a:gd name="connsiteY126" fmla="*/ 3532544 h 4433296"/>
              <a:gd name="connsiteX127" fmla="*/ 1283404 w 6264837"/>
              <a:gd name="connsiteY127" fmla="*/ 3518896 h 4433296"/>
              <a:gd name="connsiteX128" fmla="*/ 1160574 w 6264837"/>
              <a:gd name="connsiteY128" fmla="*/ 3505249 h 4433296"/>
              <a:gd name="connsiteX129" fmla="*/ 1119631 w 6264837"/>
              <a:gd name="connsiteY129" fmla="*/ 3491601 h 4433296"/>
              <a:gd name="connsiteX130" fmla="*/ 1037745 w 6264837"/>
              <a:gd name="connsiteY130" fmla="*/ 3477953 h 4433296"/>
              <a:gd name="connsiteX131" fmla="*/ 969506 w 6264837"/>
              <a:gd name="connsiteY131" fmla="*/ 3464305 h 4433296"/>
              <a:gd name="connsiteX132" fmla="*/ 751142 w 6264837"/>
              <a:gd name="connsiteY132" fmla="*/ 3437010 h 4433296"/>
              <a:gd name="connsiteX133" fmla="*/ 669255 w 6264837"/>
              <a:gd name="connsiteY133" fmla="*/ 3409714 h 4433296"/>
              <a:gd name="connsiteX134" fmla="*/ 587368 w 6264837"/>
              <a:gd name="connsiteY134" fmla="*/ 3355123 h 4433296"/>
              <a:gd name="connsiteX135" fmla="*/ 546425 w 6264837"/>
              <a:gd name="connsiteY135" fmla="*/ 3341475 h 4433296"/>
              <a:gd name="connsiteX136" fmla="*/ 464539 w 6264837"/>
              <a:gd name="connsiteY136" fmla="*/ 3300532 h 4433296"/>
              <a:gd name="connsiteX137" fmla="*/ 273470 w 6264837"/>
              <a:gd name="connsiteY137" fmla="*/ 3314180 h 4433296"/>
              <a:gd name="connsiteX138" fmla="*/ 191583 w 6264837"/>
              <a:gd name="connsiteY138" fmla="*/ 3341475 h 4433296"/>
              <a:gd name="connsiteX139" fmla="*/ 109697 w 6264837"/>
              <a:gd name="connsiteY139" fmla="*/ 3396066 h 4433296"/>
              <a:gd name="connsiteX140" fmla="*/ 41458 w 6264837"/>
              <a:gd name="connsiteY140" fmla="*/ 3464305 h 4433296"/>
              <a:gd name="connsiteX141" fmla="*/ 14163 w 6264837"/>
              <a:gd name="connsiteY141" fmla="*/ 3505249 h 4433296"/>
              <a:gd name="connsiteX142" fmla="*/ 14163 w 6264837"/>
              <a:gd name="connsiteY142" fmla="*/ 3600783 h 4433296"/>
              <a:gd name="connsiteX143" fmla="*/ 41458 w 6264837"/>
              <a:gd name="connsiteY143" fmla="*/ 3614431 h 4433296"/>
              <a:gd name="connsiteX0" fmla="*/ 55106 w 6264837"/>
              <a:gd name="connsiteY0" fmla="*/ 3591392 h 4464848"/>
              <a:gd name="connsiteX1" fmla="*/ 68754 w 6264837"/>
              <a:gd name="connsiteY1" fmla="*/ 3714221 h 4464848"/>
              <a:gd name="connsiteX2" fmla="*/ 96049 w 6264837"/>
              <a:gd name="connsiteY2" fmla="*/ 3850699 h 4464848"/>
              <a:gd name="connsiteX3" fmla="*/ 123345 w 6264837"/>
              <a:gd name="connsiteY3" fmla="*/ 4055416 h 4464848"/>
              <a:gd name="connsiteX4" fmla="*/ 150640 w 6264837"/>
              <a:gd name="connsiteY4" fmla="*/ 4123654 h 4464848"/>
              <a:gd name="connsiteX5" fmla="*/ 191583 w 6264837"/>
              <a:gd name="connsiteY5" fmla="*/ 4164598 h 4464848"/>
              <a:gd name="connsiteX6" fmla="*/ 273470 w 6264837"/>
              <a:gd name="connsiteY6" fmla="*/ 4260132 h 4464848"/>
              <a:gd name="connsiteX7" fmla="*/ 341709 w 6264837"/>
              <a:gd name="connsiteY7" fmla="*/ 4301075 h 4464848"/>
              <a:gd name="connsiteX8" fmla="*/ 382652 w 6264837"/>
              <a:gd name="connsiteY8" fmla="*/ 4342018 h 4464848"/>
              <a:gd name="connsiteX9" fmla="*/ 450891 w 6264837"/>
              <a:gd name="connsiteY9" fmla="*/ 4382962 h 4464848"/>
              <a:gd name="connsiteX10" fmla="*/ 573721 w 6264837"/>
              <a:gd name="connsiteY10" fmla="*/ 4437553 h 4464848"/>
              <a:gd name="connsiteX11" fmla="*/ 682903 w 6264837"/>
              <a:gd name="connsiteY11" fmla="*/ 4464848 h 4464848"/>
              <a:gd name="connsiteX12" fmla="*/ 887619 w 6264837"/>
              <a:gd name="connsiteY12" fmla="*/ 4451201 h 4464848"/>
              <a:gd name="connsiteX13" fmla="*/ 928563 w 6264837"/>
              <a:gd name="connsiteY13" fmla="*/ 4437553 h 4464848"/>
              <a:gd name="connsiteX14" fmla="*/ 1037745 w 6264837"/>
              <a:gd name="connsiteY14" fmla="*/ 4423905 h 4464848"/>
              <a:gd name="connsiteX15" fmla="*/ 1201518 w 6264837"/>
              <a:gd name="connsiteY15" fmla="*/ 4396610 h 4464848"/>
              <a:gd name="connsiteX16" fmla="*/ 1570007 w 6264837"/>
              <a:gd name="connsiteY16" fmla="*/ 4382962 h 4464848"/>
              <a:gd name="connsiteX17" fmla="*/ 1788371 w 6264837"/>
              <a:gd name="connsiteY17" fmla="*/ 4355666 h 4464848"/>
              <a:gd name="connsiteX18" fmla="*/ 1911201 w 6264837"/>
              <a:gd name="connsiteY18" fmla="*/ 4328371 h 4464848"/>
              <a:gd name="connsiteX19" fmla="*/ 1993088 w 6264837"/>
              <a:gd name="connsiteY19" fmla="*/ 4314723 h 4464848"/>
              <a:gd name="connsiteX20" fmla="*/ 2061327 w 6264837"/>
              <a:gd name="connsiteY20" fmla="*/ 4301075 h 4464848"/>
              <a:gd name="connsiteX21" fmla="*/ 2156861 w 6264837"/>
              <a:gd name="connsiteY21" fmla="*/ 4287427 h 4464848"/>
              <a:gd name="connsiteX22" fmla="*/ 2375225 w 6264837"/>
              <a:gd name="connsiteY22" fmla="*/ 4260132 h 4464848"/>
              <a:gd name="connsiteX23" fmla="*/ 2811954 w 6264837"/>
              <a:gd name="connsiteY23" fmla="*/ 4191893 h 4464848"/>
              <a:gd name="connsiteX24" fmla="*/ 3262330 w 6264837"/>
              <a:gd name="connsiteY24" fmla="*/ 4137302 h 4464848"/>
              <a:gd name="connsiteX25" fmla="*/ 3371512 w 6264837"/>
              <a:gd name="connsiteY25" fmla="*/ 4123654 h 4464848"/>
              <a:gd name="connsiteX26" fmla="*/ 3521637 w 6264837"/>
              <a:gd name="connsiteY26" fmla="*/ 4096359 h 4464848"/>
              <a:gd name="connsiteX27" fmla="*/ 4476980 w 6264837"/>
              <a:gd name="connsiteY27" fmla="*/ 4123654 h 4464848"/>
              <a:gd name="connsiteX28" fmla="*/ 4531571 w 6264837"/>
              <a:gd name="connsiteY28" fmla="*/ 4137302 h 4464848"/>
              <a:gd name="connsiteX29" fmla="*/ 4763583 w 6264837"/>
              <a:gd name="connsiteY29" fmla="*/ 4164598 h 4464848"/>
              <a:gd name="connsiteX30" fmla="*/ 4872766 w 6264837"/>
              <a:gd name="connsiteY30" fmla="*/ 4178245 h 4464848"/>
              <a:gd name="connsiteX31" fmla="*/ 5336789 w 6264837"/>
              <a:gd name="connsiteY31" fmla="*/ 4191893 h 4464848"/>
              <a:gd name="connsiteX32" fmla="*/ 5650688 w 6264837"/>
              <a:gd name="connsiteY32" fmla="*/ 4232836 h 4464848"/>
              <a:gd name="connsiteX33" fmla="*/ 5964586 w 6264837"/>
              <a:gd name="connsiteY33" fmla="*/ 4219189 h 4464848"/>
              <a:gd name="connsiteX34" fmla="*/ 6005530 w 6264837"/>
              <a:gd name="connsiteY34" fmla="*/ 4205541 h 4464848"/>
              <a:gd name="connsiteX35" fmla="*/ 6060121 w 6264837"/>
              <a:gd name="connsiteY35" fmla="*/ 4191893 h 4464848"/>
              <a:gd name="connsiteX36" fmla="*/ 6142007 w 6264837"/>
              <a:gd name="connsiteY36" fmla="*/ 4164598 h 4464848"/>
              <a:gd name="connsiteX37" fmla="*/ 6223894 w 6264837"/>
              <a:gd name="connsiteY37" fmla="*/ 4041768 h 4464848"/>
              <a:gd name="connsiteX38" fmla="*/ 6251189 w 6264837"/>
              <a:gd name="connsiteY38" fmla="*/ 4000824 h 4464848"/>
              <a:gd name="connsiteX39" fmla="*/ 6264837 w 6264837"/>
              <a:gd name="connsiteY39" fmla="*/ 3959881 h 4464848"/>
              <a:gd name="connsiteX40" fmla="*/ 6237542 w 6264837"/>
              <a:gd name="connsiteY40" fmla="*/ 3659630 h 4464848"/>
              <a:gd name="connsiteX41" fmla="*/ 6182951 w 6264837"/>
              <a:gd name="connsiteY41" fmla="*/ 3550448 h 4464848"/>
              <a:gd name="connsiteX42" fmla="*/ 6101064 w 6264837"/>
              <a:gd name="connsiteY42" fmla="*/ 3495857 h 4464848"/>
              <a:gd name="connsiteX43" fmla="*/ 6073768 w 6264837"/>
              <a:gd name="connsiteY43" fmla="*/ 3441266 h 4464848"/>
              <a:gd name="connsiteX44" fmla="*/ 6005530 w 6264837"/>
              <a:gd name="connsiteY44" fmla="*/ 3332084 h 4464848"/>
              <a:gd name="connsiteX45" fmla="*/ 5978234 w 6264837"/>
              <a:gd name="connsiteY45" fmla="*/ 3263845 h 4464848"/>
              <a:gd name="connsiteX46" fmla="*/ 5950939 w 6264837"/>
              <a:gd name="connsiteY46" fmla="*/ 3222902 h 4464848"/>
              <a:gd name="connsiteX47" fmla="*/ 5909995 w 6264837"/>
              <a:gd name="connsiteY47" fmla="*/ 3154663 h 4464848"/>
              <a:gd name="connsiteX48" fmla="*/ 5855404 w 6264837"/>
              <a:gd name="connsiteY48" fmla="*/ 3086424 h 4464848"/>
              <a:gd name="connsiteX49" fmla="*/ 5800813 w 6264837"/>
              <a:gd name="connsiteY49" fmla="*/ 3004538 h 4464848"/>
              <a:gd name="connsiteX50" fmla="*/ 5773518 w 6264837"/>
              <a:gd name="connsiteY50" fmla="*/ 2922651 h 4464848"/>
              <a:gd name="connsiteX51" fmla="*/ 5732574 w 6264837"/>
              <a:gd name="connsiteY51" fmla="*/ 2854413 h 4464848"/>
              <a:gd name="connsiteX52" fmla="*/ 5664336 w 6264837"/>
              <a:gd name="connsiteY52" fmla="*/ 2717935 h 4464848"/>
              <a:gd name="connsiteX53" fmla="*/ 5596097 w 6264837"/>
              <a:gd name="connsiteY53" fmla="*/ 2595105 h 4464848"/>
              <a:gd name="connsiteX54" fmla="*/ 5568801 w 6264837"/>
              <a:gd name="connsiteY54" fmla="*/ 2499571 h 4464848"/>
              <a:gd name="connsiteX55" fmla="*/ 5541506 w 6264837"/>
              <a:gd name="connsiteY55" fmla="*/ 2444980 h 4464848"/>
              <a:gd name="connsiteX56" fmla="*/ 5527858 w 6264837"/>
              <a:gd name="connsiteY56" fmla="*/ 2404036 h 4464848"/>
              <a:gd name="connsiteX57" fmla="*/ 5500563 w 6264837"/>
              <a:gd name="connsiteY57" fmla="*/ 2335798 h 4464848"/>
              <a:gd name="connsiteX58" fmla="*/ 5445971 w 6264837"/>
              <a:gd name="connsiteY58" fmla="*/ 2144729 h 4464848"/>
              <a:gd name="connsiteX59" fmla="*/ 5432324 w 6264837"/>
              <a:gd name="connsiteY59" fmla="*/ 2049195 h 4464848"/>
              <a:gd name="connsiteX60" fmla="*/ 5405028 w 6264837"/>
              <a:gd name="connsiteY60" fmla="*/ 1803535 h 4464848"/>
              <a:gd name="connsiteX61" fmla="*/ 5418676 w 6264837"/>
              <a:gd name="connsiteY61" fmla="*/ 1557875 h 4464848"/>
              <a:gd name="connsiteX62" fmla="*/ 5445971 w 6264837"/>
              <a:gd name="connsiteY62" fmla="*/ 1516932 h 4464848"/>
              <a:gd name="connsiteX63" fmla="*/ 5473267 w 6264837"/>
              <a:gd name="connsiteY63" fmla="*/ 1448693 h 4464848"/>
              <a:gd name="connsiteX64" fmla="*/ 5500563 w 6264837"/>
              <a:gd name="connsiteY64" fmla="*/ 1366807 h 4464848"/>
              <a:gd name="connsiteX65" fmla="*/ 5527858 w 6264837"/>
              <a:gd name="connsiteY65" fmla="*/ 1312216 h 4464848"/>
              <a:gd name="connsiteX66" fmla="*/ 5568801 w 6264837"/>
              <a:gd name="connsiteY66" fmla="*/ 1216681 h 4464848"/>
              <a:gd name="connsiteX67" fmla="*/ 5596097 w 6264837"/>
              <a:gd name="connsiteY67" fmla="*/ 1039260 h 4464848"/>
              <a:gd name="connsiteX68" fmla="*/ 5609745 w 6264837"/>
              <a:gd name="connsiteY68" fmla="*/ 643475 h 4464848"/>
              <a:gd name="connsiteX69" fmla="*/ 5596097 w 6264837"/>
              <a:gd name="connsiteY69" fmla="*/ 466054 h 4464848"/>
              <a:gd name="connsiteX70" fmla="*/ 5514210 w 6264837"/>
              <a:gd name="connsiteY70" fmla="*/ 411463 h 4464848"/>
              <a:gd name="connsiteX71" fmla="*/ 5418676 w 6264837"/>
              <a:gd name="connsiteY71" fmla="*/ 356872 h 4464848"/>
              <a:gd name="connsiteX72" fmla="*/ 5336789 w 6264837"/>
              <a:gd name="connsiteY72" fmla="*/ 274986 h 4464848"/>
              <a:gd name="connsiteX73" fmla="*/ 5486915 w 6264837"/>
              <a:gd name="connsiteY73" fmla="*/ 1312216 h 4464848"/>
              <a:gd name="connsiteX74" fmla="*/ 5227607 w 6264837"/>
              <a:gd name="connsiteY74" fmla="*/ 1011965 h 4464848"/>
              <a:gd name="connsiteX75" fmla="*/ 4859118 w 6264837"/>
              <a:gd name="connsiteY75" fmla="*/ 930078 h 4464848"/>
              <a:gd name="connsiteX76" fmla="*/ 4954652 w 6264837"/>
              <a:gd name="connsiteY76" fmla="*/ 83917 h 4464848"/>
              <a:gd name="connsiteX77" fmla="*/ 4927357 w 6264837"/>
              <a:gd name="connsiteY77" fmla="*/ 124860 h 4464848"/>
              <a:gd name="connsiteX78" fmla="*/ 4517923 w 6264837"/>
              <a:gd name="connsiteY78" fmla="*/ 916430 h 4464848"/>
              <a:gd name="connsiteX79" fmla="*/ 4859118 w 6264837"/>
              <a:gd name="connsiteY79" fmla="*/ 179451 h 4464848"/>
              <a:gd name="connsiteX80" fmla="*/ 4845470 w 6264837"/>
              <a:gd name="connsiteY80" fmla="*/ 220395 h 4464848"/>
              <a:gd name="connsiteX81" fmla="*/ 4804527 w 6264837"/>
              <a:gd name="connsiteY81" fmla="*/ 261338 h 4464848"/>
              <a:gd name="connsiteX82" fmla="*/ 4777231 w 6264837"/>
              <a:gd name="connsiteY82" fmla="*/ 302281 h 4464848"/>
              <a:gd name="connsiteX83" fmla="*/ 4695345 w 6264837"/>
              <a:gd name="connsiteY83" fmla="*/ 384168 h 4464848"/>
              <a:gd name="connsiteX84" fmla="*/ 4627106 w 6264837"/>
              <a:gd name="connsiteY84" fmla="*/ 466054 h 4464848"/>
              <a:gd name="connsiteX85" fmla="*/ 4599810 w 6264837"/>
              <a:gd name="connsiteY85" fmla="*/ 506998 h 4464848"/>
              <a:gd name="connsiteX86" fmla="*/ 4558867 w 6264837"/>
              <a:gd name="connsiteY86" fmla="*/ 547941 h 4464848"/>
              <a:gd name="connsiteX87" fmla="*/ 4490628 w 6264837"/>
              <a:gd name="connsiteY87" fmla="*/ 670771 h 4464848"/>
              <a:gd name="connsiteX88" fmla="*/ 4436037 w 6264837"/>
              <a:gd name="connsiteY88" fmla="*/ 752657 h 4464848"/>
              <a:gd name="connsiteX89" fmla="*/ 4381446 w 6264837"/>
              <a:gd name="connsiteY89" fmla="*/ 902783 h 4464848"/>
              <a:gd name="connsiteX90" fmla="*/ 4367798 w 6264837"/>
              <a:gd name="connsiteY90" fmla="*/ 943726 h 4464848"/>
              <a:gd name="connsiteX91" fmla="*/ 4340503 w 6264837"/>
              <a:gd name="connsiteY91" fmla="*/ 1011965 h 4464848"/>
              <a:gd name="connsiteX92" fmla="*/ 4272264 w 6264837"/>
              <a:gd name="connsiteY92" fmla="*/ 1243977 h 4464848"/>
              <a:gd name="connsiteX93" fmla="*/ 4244968 w 6264837"/>
              <a:gd name="connsiteY93" fmla="*/ 1298568 h 4464848"/>
              <a:gd name="connsiteX94" fmla="*/ 4190377 w 6264837"/>
              <a:gd name="connsiteY94" fmla="*/ 1448693 h 4464848"/>
              <a:gd name="connsiteX95" fmla="*/ 4149434 w 6264837"/>
              <a:gd name="connsiteY95" fmla="*/ 1503284 h 4464848"/>
              <a:gd name="connsiteX96" fmla="*/ 4122139 w 6264837"/>
              <a:gd name="connsiteY96" fmla="*/ 1598818 h 4464848"/>
              <a:gd name="connsiteX97" fmla="*/ 4094843 w 6264837"/>
              <a:gd name="connsiteY97" fmla="*/ 1639762 h 4464848"/>
              <a:gd name="connsiteX98" fmla="*/ 4081195 w 6264837"/>
              <a:gd name="connsiteY98" fmla="*/ 1694353 h 4464848"/>
              <a:gd name="connsiteX99" fmla="*/ 4040252 w 6264837"/>
              <a:gd name="connsiteY99" fmla="*/ 1748944 h 4464848"/>
              <a:gd name="connsiteX100" fmla="*/ 3999309 w 6264837"/>
              <a:gd name="connsiteY100" fmla="*/ 1817183 h 4464848"/>
              <a:gd name="connsiteX101" fmla="*/ 3958366 w 6264837"/>
              <a:gd name="connsiteY101" fmla="*/ 1953660 h 4464848"/>
              <a:gd name="connsiteX102" fmla="*/ 3890127 w 6264837"/>
              <a:gd name="connsiteY102" fmla="*/ 2049195 h 4464848"/>
              <a:gd name="connsiteX103" fmla="*/ 3835536 w 6264837"/>
              <a:gd name="connsiteY103" fmla="*/ 2172024 h 4464848"/>
              <a:gd name="connsiteX104" fmla="*/ 3808240 w 6264837"/>
              <a:gd name="connsiteY104" fmla="*/ 2212968 h 4464848"/>
              <a:gd name="connsiteX105" fmla="*/ 3780945 w 6264837"/>
              <a:gd name="connsiteY105" fmla="*/ 2281207 h 4464848"/>
              <a:gd name="connsiteX106" fmla="*/ 3740001 w 6264837"/>
              <a:gd name="connsiteY106" fmla="*/ 2335798 h 4464848"/>
              <a:gd name="connsiteX107" fmla="*/ 3712706 w 6264837"/>
              <a:gd name="connsiteY107" fmla="*/ 2390389 h 4464848"/>
              <a:gd name="connsiteX108" fmla="*/ 3685410 w 6264837"/>
              <a:gd name="connsiteY108" fmla="*/ 2431332 h 4464848"/>
              <a:gd name="connsiteX109" fmla="*/ 3617171 w 6264837"/>
              <a:gd name="connsiteY109" fmla="*/ 2513218 h 4464848"/>
              <a:gd name="connsiteX110" fmla="*/ 3507989 w 6264837"/>
              <a:gd name="connsiteY110" fmla="*/ 2649696 h 4464848"/>
              <a:gd name="connsiteX111" fmla="*/ 3467046 w 6264837"/>
              <a:gd name="connsiteY111" fmla="*/ 2704287 h 4464848"/>
              <a:gd name="connsiteX112" fmla="*/ 3426103 w 6264837"/>
              <a:gd name="connsiteY112" fmla="*/ 2745230 h 4464848"/>
              <a:gd name="connsiteX113" fmla="*/ 3357864 w 6264837"/>
              <a:gd name="connsiteY113" fmla="*/ 2799821 h 4464848"/>
              <a:gd name="connsiteX114" fmla="*/ 3275977 w 6264837"/>
              <a:gd name="connsiteY114" fmla="*/ 2881708 h 4464848"/>
              <a:gd name="connsiteX115" fmla="*/ 3194091 w 6264837"/>
              <a:gd name="connsiteY115" fmla="*/ 2949947 h 4464848"/>
              <a:gd name="connsiteX116" fmla="*/ 3180443 w 6264837"/>
              <a:gd name="connsiteY116" fmla="*/ 2990890 h 4464848"/>
              <a:gd name="connsiteX117" fmla="*/ 3043966 w 6264837"/>
              <a:gd name="connsiteY117" fmla="*/ 3113720 h 4464848"/>
              <a:gd name="connsiteX118" fmla="*/ 2989374 w 6264837"/>
              <a:gd name="connsiteY118" fmla="*/ 3181959 h 4464848"/>
              <a:gd name="connsiteX119" fmla="*/ 2962079 w 6264837"/>
              <a:gd name="connsiteY119" fmla="*/ 3222902 h 4464848"/>
              <a:gd name="connsiteX120" fmla="*/ 2839249 w 6264837"/>
              <a:gd name="connsiteY120" fmla="*/ 3318436 h 4464848"/>
              <a:gd name="connsiteX121" fmla="*/ 2811954 w 6264837"/>
              <a:gd name="connsiteY121" fmla="*/ 3373027 h 4464848"/>
              <a:gd name="connsiteX122" fmla="*/ 2716419 w 6264837"/>
              <a:gd name="connsiteY122" fmla="*/ 3427618 h 4464848"/>
              <a:gd name="connsiteX123" fmla="*/ 2620885 w 6264837"/>
              <a:gd name="connsiteY123" fmla="*/ 3468562 h 4464848"/>
              <a:gd name="connsiteX124" fmla="*/ 2538998 w 6264837"/>
              <a:gd name="connsiteY124" fmla="*/ 3495857 h 4464848"/>
              <a:gd name="connsiteX125" fmla="*/ 2498055 w 6264837"/>
              <a:gd name="connsiteY125" fmla="*/ 3523153 h 4464848"/>
              <a:gd name="connsiteX126" fmla="*/ 2088622 w 6264837"/>
              <a:gd name="connsiteY126" fmla="*/ 3564096 h 4464848"/>
              <a:gd name="connsiteX127" fmla="*/ 1283404 w 6264837"/>
              <a:gd name="connsiteY127" fmla="*/ 3550448 h 4464848"/>
              <a:gd name="connsiteX128" fmla="*/ 1160574 w 6264837"/>
              <a:gd name="connsiteY128" fmla="*/ 3536801 h 4464848"/>
              <a:gd name="connsiteX129" fmla="*/ 1119631 w 6264837"/>
              <a:gd name="connsiteY129" fmla="*/ 3523153 h 4464848"/>
              <a:gd name="connsiteX130" fmla="*/ 1037745 w 6264837"/>
              <a:gd name="connsiteY130" fmla="*/ 3509505 h 4464848"/>
              <a:gd name="connsiteX131" fmla="*/ 969506 w 6264837"/>
              <a:gd name="connsiteY131" fmla="*/ 3495857 h 4464848"/>
              <a:gd name="connsiteX132" fmla="*/ 751142 w 6264837"/>
              <a:gd name="connsiteY132" fmla="*/ 3468562 h 4464848"/>
              <a:gd name="connsiteX133" fmla="*/ 669255 w 6264837"/>
              <a:gd name="connsiteY133" fmla="*/ 3441266 h 4464848"/>
              <a:gd name="connsiteX134" fmla="*/ 587368 w 6264837"/>
              <a:gd name="connsiteY134" fmla="*/ 3386675 h 4464848"/>
              <a:gd name="connsiteX135" fmla="*/ 546425 w 6264837"/>
              <a:gd name="connsiteY135" fmla="*/ 3373027 h 4464848"/>
              <a:gd name="connsiteX136" fmla="*/ 464539 w 6264837"/>
              <a:gd name="connsiteY136" fmla="*/ 3332084 h 4464848"/>
              <a:gd name="connsiteX137" fmla="*/ 273470 w 6264837"/>
              <a:gd name="connsiteY137" fmla="*/ 3345732 h 4464848"/>
              <a:gd name="connsiteX138" fmla="*/ 191583 w 6264837"/>
              <a:gd name="connsiteY138" fmla="*/ 3373027 h 4464848"/>
              <a:gd name="connsiteX139" fmla="*/ 109697 w 6264837"/>
              <a:gd name="connsiteY139" fmla="*/ 3427618 h 4464848"/>
              <a:gd name="connsiteX140" fmla="*/ 41458 w 6264837"/>
              <a:gd name="connsiteY140" fmla="*/ 3495857 h 4464848"/>
              <a:gd name="connsiteX141" fmla="*/ 14163 w 6264837"/>
              <a:gd name="connsiteY141" fmla="*/ 3536801 h 4464848"/>
              <a:gd name="connsiteX142" fmla="*/ 14163 w 6264837"/>
              <a:gd name="connsiteY142" fmla="*/ 3632335 h 4464848"/>
              <a:gd name="connsiteX143" fmla="*/ 41458 w 6264837"/>
              <a:gd name="connsiteY143" fmla="*/ 3645983 h 4464848"/>
              <a:gd name="connsiteX0" fmla="*/ 55106 w 6264837"/>
              <a:gd name="connsiteY0" fmla="*/ 3591392 h 4464848"/>
              <a:gd name="connsiteX1" fmla="*/ 68754 w 6264837"/>
              <a:gd name="connsiteY1" fmla="*/ 3714221 h 4464848"/>
              <a:gd name="connsiteX2" fmla="*/ 96049 w 6264837"/>
              <a:gd name="connsiteY2" fmla="*/ 3850699 h 4464848"/>
              <a:gd name="connsiteX3" fmla="*/ 123345 w 6264837"/>
              <a:gd name="connsiteY3" fmla="*/ 4055416 h 4464848"/>
              <a:gd name="connsiteX4" fmla="*/ 150640 w 6264837"/>
              <a:gd name="connsiteY4" fmla="*/ 4123654 h 4464848"/>
              <a:gd name="connsiteX5" fmla="*/ 191583 w 6264837"/>
              <a:gd name="connsiteY5" fmla="*/ 4164598 h 4464848"/>
              <a:gd name="connsiteX6" fmla="*/ 273470 w 6264837"/>
              <a:gd name="connsiteY6" fmla="*/ 4260132 h 4464848"/>
              <a:gd name="connsiteX7" fmla="*/ 341709 w 6264837"/>
              <a:gd name="connsiteY7" fmla="*/ 4301075 h 4464848"/>
              <a:gd name="connsiteX8" fmla="*/ 382652 w 6264837"/>
              <a:gd name="connsiteY8" fmla="*/ 4342018 h 4464848"/>
              <a:gd name="connsiteX9" fmla="*/ 450891 w 6264837"/>
              <a:gd name="connsiteY9" fmla="*/ 4382962 h 4464848"/>
              <a:gd name="connsiteX10" fmla="*/ 573721 w 6264837"/>
              <a:gd name="connsiteY10" fmla="*/ 4437553 h 4464848"/>
              <a:gd name="connsiteX11" fmla="*/ 682903 w 6264837"/>
              <a:gd name="connsiteY11" fmla="*/ 4464848 h 4464848"/>
              <a:gd name="connsiteX12" fmla="*/ 887619 w 6264837"/>
              <a:gd name="connsiteY12" fmla="*/ 4451201 h 4464848"/>
              <a:gd name="connsiteX13" fmla="*/ 928563 w 6264837"/>
              <a:gd name="connsiteY13" fmla="*/ 4437553 h 4464848"/>
              <a:gd name="connsiteX14" fmla="*/ 1037745 w 6264837"/>
              <a:gd name="connsiteY14" fmla="*/ 4423905 h 4464848"/>
              <a:gd name="connsiteX15" fmla="*/ 1201518 w 6264837"/>
              <a:gd name="connsiteY15" fmla="*/ 4396610 h 4464848"/>
              <a:gd name="connsiteX16" fmla="*/ 1570007 w 6264837"/>
              <a:gd name="connsiteY16" fmla="*/ 4382962 h 4464848"/>
              <a:gd name="connsiteX17" fmla="*/ 1788371 w 6264837"/>
              <a:gd name="connsiteY17" fmla="*/ 4355666 h 4464848"/>
              <a:gd name="connsiteX18" fmla="*/ 1911201 w 6264837"/>
              <a:gd name="connsiteY18" fmla="*/ 4328371 h 4464848"/>
              <a:gd name="connsiteX19" fmla="*/ 1993088 w 6264837"/>
              <a:gd name="connsiteY19" fmla="*/ 4314723 h 4464848"/>
              <a:gd name="connsiteX20" fmla="*/ 2061327 w 6264837"/>
              <a:gd name="connsiteY20" fmla="*/ 4301075 h 4464848"/>
              <a:gd name="connsiteX21" fmla="*/ 2156861 w 6264837"/>
              <a:gd name="connsiteY21" fmla="*/ 4287427 h 4464848"/>
              <a:gd name="connsiteX22" fmla="*/ 2375225 w 6264837"/>
              <a:gd name="connsiteY22" fmla="*/ 4260132 h 4464848"/>
              <a:gd name="connsiteX23" fmla="*/ 2811954 w 6264837"/>
              <a:gd name="connsiteY23" fmla="*/ 4191893 h 4464848"/>
              <a:gd name="connsiteX24" fmla="*/ 3262330 w 6264837"/>
              <a:gd name="connsiteY24" fmla="*/ 4137302 h 4464848"/>
              <a:gd name="connsiteX25" fmla="*/ 3371512 w 6264837"/>
              <a:gd name="connsiteY25" fmla="*/ 4123654 h 4464848"/>
              <a:gd name="connsiteX26" fmla="*/ 3521637 w 6264837"/>
              <a:gd name="connsiteY26" fmla="*/ 4096359 h 4464848"/>
              <a:gd name="connsiteX27" fmla="*/ 4476980 w 6264837"/>
              <a:gd name="connsiteY27" fmla="*/ 4123654 h 4464848"/>
              <a:gd name="connsiteX28" fmla="*/ 4531571 w 6264837"/>
              <a:gd name="connsiteY28" fmla="*/ 4137302 h 4464848"/>
              <a:gd name="connsiteX29" fmla="*/ 4763583 w 6264837"/>
              <a:gd name="connsiteY29" fmla="*/ 4164598 h 4464848"/>
              <a:gd name="connsiteX30" fmla="*/ 4872766 w 6264837"/>
              <a:gd name="connsiteY30" fmla="*/ 4178245 h 4464848"/>
              <a:gd name="connsiteX31" fmla="*/ 5336789 w 6264837"/>
              <a:gd name="connsiteY31" fmla="*/ 4191893 h 4464848"/>
              <a:gd name="connsiteX32" fmla="*/ 5650688 w 6264837"/>
              <a:gd name="connsiteY32" fmla="*/ 4232836 h 4464848"/>
              <a:gd name="connsiteX33" fmla="*/ 5964586 w 6264837"/>
              <a:gd name="connsiteY33" fmla="*/ 4219189 h 4464848"/>
              <a:gd name="connsiteX34" fmla="*/ 6005530 w 6264837"/>
              <a:gd name="connsiteY34" fmla="*/ 4205541 h 4464848"/>
              <a:gd name="connsiteX35" fmla="*/ 6060121 w 6264837"/>
              <a:gd name="connsiteY35" fmla="*/ 4191893 h 4464848"/>
              <a:gd name="connsiteX36" fmla="*/ 6142007 w 6264837"/>
              <a:gd name="connsiteY36" fmla="*/ 4164598 h 4464848"/>
              <a:gd name="connsiteX37" fmla="*/ 6223894 w 6264837"/>
              <a:gd name="connsiteY37" fmla="*/ 4041768 h 4464848"/>
              <a:gd name="connsiteX38" fmla="*/ 6251189 w 6264837"/>
              <a:gd name="connsiteY38" fmla="*/ 4000824 h 4464848"/>
              <a:gd name="connsiteX39" fmla="*/ 6264837 w 6264837"/>
              <a:gd name="connsiteY39" fmla="*/ 3959881 h 4464848"/>
              <a:gd name="connsiteX40" fmla="*/ 6237542 w 6264837"/>
              <a:gd name="connsiteY40" fmla="*/ 3659630 h 4464848"/>
              <a:gd name="connsiteX41" fmla="*/ 6182951 w 6264837"/>
              <a:gd name="connsiteY41" fmla="*/ 3550448 h 4464848"/>
              <a:gd name="connsiteX42" fmla="*/ 6101064 w 6264837"/>
              <a:gd name="connsiteY42" fmla="*/ 3495857 h 4464848"/>
              <a:gd name="connsiteX43" fmla="*/ 6073768 w 6264837"/>
              <a:gd name="connsiteY43" fmla="*/ 3441266 h 4464848"/>
              <a:gd name="connsiteX44" fmla="*/ 6005530 w 6264837"/>
              <a:gd name="connsiteY44" fmla="*/ 3332084 h 4464848"/>
              <a:gd name="connsiteX45" fmla="*/ 5978234 w 6264837"/>
              <a:gd name="connsiteY45" fmla="*/ 3263845 h 4464848"/>
              <a:gd name="connsiteX46" fmla="*/ 5950939 w 6264837"/>
              <a:gd name="connsiteY46" fmla="*/ 3222902 h 4464848"/>
              <a:gd name="connsiteX47" fmla="*/ 5909995 w 6264837"/>
              <a:gd name="connsiteY47" fmla="*/ 3154663 h 4464848"/>
              <a:gd name="connsiteX48" fmla="*/ 5855404 w 6264837"/>
              <a:gd name="connsiteY48" fmla="*/ 3086424 h 4464848"/>
              <a:gd name="connsiteX49" fmla="*/ 5800813 w 6264837"/>
              <a:gd name="connsiteY49" fmla="*/ 3004538 h 4464848"/>
              <a:gd name="connsiteX50" fmla="*/ 5773518 w 6264837"/>
              <a:gd name="connsiteY50" fmla="*/ 2922651 h 4464848"/>
              <a:gd name="connsiteX51" fmla="*/ 5732574 w 6264837"/>
              <a:gd name="connsiteY51" fmla="*/ 2854413 h 4464848"/>
              <a:gd name="connsiteX52" fmla="*/ 5664336 w 6264837"/>
              <a:gd name="connsiteY52" fmla="*/ 2717935 h 4464848"/>
              <a:gd name="connsiteX53" fmla="*/ 5596097 w 6264837"/>
              <a:gd name="connsiteY53" fmla="*/ 2595105 h 4464848"/>
              <a:gd name="connsiteX54" fmla="*/ 5568801 w 6264837"/>
              <a:gd name="connsiteY54" fmla="*/ 2499571 h 4464848"/>
              <a:gd name="connsiteX55" fmla="*/ 5541506 w 6264837"/>
              <a:gd name="connsiteY55" fmla="*/ 2444980 h 4464848"/>
              <a:gd name="connsiteX56" fmla="*/ 5527858 w 6264837"/>
              <a:gd name="connsiteY56" fmla="*/ 2404036 h 4464848"/>
              <a:gd name="connsiteX57" fmla="*/ 5500563 w 6264837"/>
              <a:gd name="connsiteY57" fmla="*/ 2335798 h 4464848"/>
              <a:gd name="connsiteX58" fmla="*/ 5445971 w 6264837"/>
              <a:gd name="connsiteY58" fmla="*/ 2144729 h 4464848"/>
              <a:gd name="connsiteX59" fmla="*/ 5432324 w 6264837"/>
              <a:gd name="connsiteY59" fmla="*/ 2049195 h 4464848"/>
              <a:gd name="connsiteX60" fmla="*/ 5405028 w 6264837"/>
              <a:gd name="connsiteY60" fmla="*/ 1803535 h 4464848"/>
              <a:gd name="connsiteX61" fmla="*/ 5418676 w 6264837"/>
              <a:gd name="connsiteY61" fmla="*/ 1557875 h 4464848"/>
              <a:gd name="connsiteX62" fmla="*/ 5445971 w 6264837"/>
              <a:gd name="connsiteY62" fmla="*/ 1516932 h 4464848"/>
              <a:gd name="connsiteX63" fmla="*/ 5473267 w 6264837"/>
              <a:gd name="connsiteY63" fmla="*/ 1448693 h 4464848"/>
              <a:gd name="connsiteX64" fmla="*/ 5500563 w 6264837"/>
              <a:gd name="connsiteY64" fmla="*/ 1366807 h 4464848"/>
              <a:gd name="connsiteX65" fmla="*/ 5527858 w 6264837"/>
              <a:gd name="connsiteY65" fmla="*/ 1312216 h 4464848"/>
              <a:gd name="connsiteX66" fmla="*/ 5568801 w 6264837"/>
              <a:gd name="connsiteY66" fmla="*/ 1216681 h 4464848"/>
              <a:gd name="connsiteX67" fmla="*/ 5596097 w 6264837"/>
              <a:gd name="connsiteY67" fmla="*/ 1039260 h 4464848"/>
              <a:gd name="connsiteX68" fmla="*/ 5596097 w 6264837"/>
              <a:gd name="connsiteY68" fmla="*/ 466054 h 4464848"/>
              <a:gd name="connsiteX69" fmla="*/ 5514210 w 6264837"/>
              <a:gd name="connsiteY69" fmla="*/ 411463 h 4464848"/>
              <a:gd name="connsiteX70" fmla="*/ 5418676 w 6264837"/>
              <a:gd name="connsiteY70" fmla="*/ 356872 h 4464848"/>
              <a:gd name="connsiteX71" fmla="*/ 5336789 w 6264837"/>
              <a:gd name="connsiteY71" fmla="*/ 274986 h 4464848"/>
              <a:gd name="connsiteX72" fmla="*/ 5486915 w 6264837"/>
              <a:gd name="connsiteY72" fmla="*/ 1312216 h 4464848"/>
              <a:gd name="connsiteX73" fmla="*/ 5227607 w 6264837"/>
              <a:gd name="connsiteY73" fmla="*/ 1011965 h 4464848"/>
              <a:gd name="connsiteX74" fmla="*/ 4859118 w 6264837"/>
              <a:gd name="connsiteY74" fmla="*/ 930078 h 4464848"/>
              <a:gd name="connsiteX75" fmla="*/ 4954652 w 6264837"/>
              <a:gd name="connsiteY75" fmla="*/ 83917 h 4464848"/>
              <a:gd name="connsiteX76" fmla="*/ 4927357 w 6264837"/>
              <a:gd name="connsiteY76" fmla="*/ 124860 h 4464848"/>
              <a:gd name="connsiteX77" fmla="*/ 4517923 w 6264837"/>
              <a:gd name="connsiteY77" fmla="*/ 916430 h 4464848"/>
              <a:gd name="connsiteX78" fmla="*/ 4859118 w 6264837"/>
              <a:gd name="connsiteY78" fmla="*/ 179451 h 4464848"/>
              <a:gd name="connsiteX79" fmla="*/ 4845470 w 6264837"/>
              <a:gd name="connsiteY79" fmla="*/ 220395 h 4464848"/>
              <a:gd name="connsiteX80" fmla="*/ 4804527 w 6264837"/>
              <a:gd name="connsiteY80" fmla="*/ 261338 h 4464848"/>
              <a:gd name="connsiteX81" fmla="*/ 4777231 w 6264837"/>
              <a:gd name="connsiteY81" fmla="*/ 302281 h 4464848"/>
              <a:gd name="connsiteX82" fmla="*/ 4695345 w 6264837"/>
              <a:gd name="connsiteY82" fmla="*/ 384168 h 4464848"/>
              <a:gd name="connsiteX83" fmla="*/ 4627106 w 6264837"/>
              <a:gd name="connsiteY83" fmla="*/ 466054 h 4464848"/>
              <a:gd name="connsiteX84" fmla="*/ 4599810 w 6264837"/>
              <a:gd name="connsiteY84" fmla="*/ 506998 h 4464848"/>
              <a:gd name="connsiteX85" fmla="*/ 4558867 w 6264837"/>
              <a:gd name="connsiteY85" fmla="*/ 547941 h 4464848"/>
              <a:gd name="connsiteX86" fmla="*/ 4490628 w 6264837"/>
              <a:gd name="connsiteY86" fmla="*/ 670771 h 4464848"/>
              <a:gd name="connsiteX87" fmla="*/ 4436037 w 6264837"/>
              <a:gd name="connsiteY87" fmla="*/ 752657 h 4464848"/>
              <a:gd name="connsiteX88" fmla="*/ 4381446 w 6264837"/>
              <a:gd name="connsiteY88" fmla="*/ 902783 h 4464848"/>
              <a:gd name="connsiteX89" fmla="*/ 4367798 w 6264837"/>
              <a:gd name="connsiteY89" fmla="*/ 943726 h 4464848"/>
              <a:gd name="connsiteX90" fmla="*/ 4340503 w 6264837"/>
              <a:gd name="connsiteY90" fmla="*/ 1011965 h 4464848"/>
              <a:gd name="connsiteX91" fmla="*/ 4272264 w 6264837"/>
              <a:gd name="connsiteY91" fmla="*/ 1243977 h 4464848"/>
              <a:gd name="connsiteX92" fmla="*/ 4244968 w 6264837"/>
              <a:gd name="connsiteY92" fmla="*/ 1298568 h 4464848"/>
              <a:gd name="connsiteX93" fmla="*/ 4190377 w 6264837"/>
              <a:gd name="connsiteY93" fmla="*/ 1448693 h 4464848"/>
              <a:gd name="connsiteX94" fmla="*/ 4149434 w 6264837"/>
              <a:gd name="connsiteY94" fmla="*/ 1503284 h 4464848"/>
              <a:gd name="connsiteX95" fmla="*/ 4122139 w 6264837"/>
              <a:gd name="connsiteY95" fmla="*/ 1598818 h 4464848"/>
              <a:gd name="connsiteX96" fmla="*/ 4094843 w 6264837"/>
              <a:gd name="connsiteY96" fmla="*/ 1639762 h 4464848"/>
              <a:gd name="connsiteX97" fmla="*/ 4081195 w 6264837"/>
              <a:gd name="connsiteY97" fmla="*/ 1694353 h 4464848"/>
              <a:gd name="connsiteX98" fmla="*/ 4040252 w 6264837"/>
              <a:gd name="connsiteY98" fmla="*/ 1748944 h 4464848"/>
              <a:gd name="connsiteX99" fmla="*/ 3999309 w 6264837"/>
              <a:gd name="connsiteY99" fmla="*/ 1817183 h 4464848"/>
              <a:gd name="connsiteX100" fmla="*/ 3958366 w 6264837"/>
              <a:gd name="connsiteY100" fmla="*/ 1953660 h 4464848"/>
              <a:gd name="connsiteX101" fmla="*/ 3890127 w 6264837"/>
              <a:gd name="connsiteY101" fmla="*/ 2049195 h 4464848"/>
              <a:gd name="connsiteX102" fmla="*/ 3835536 w 6264837"/>
              <a:gd name="connsiteY102" fmla="*/ 2172024 h 4464848"/>
              <a:gd name="connsiteX103" fmla="*/ 3808240 w 6264837"/>
              <a:gd name="connsiteY103" fmla="*/ 2212968 h 4464848"/>
              <a:gd name="connsiteX104" fmla="*/ 3780945 w 6264837"/>
              <a:gd name="connsiteY104" fmla="*/ 2281207 h 4464848"/>
              <a:gd name="connsiteX105" fmla="*/ 3740001 w 6264837"/>
              <a:gd name="connsiteY105" fmla="*/ 2335798 h 4464848"/>
              <a:gd name="connsiteX106" fmla="*/ 3712706 w 6264837"/>
              <a:gd name="connsiteY106" fmla="*/ 2390389 h 4464848"/>
              <a:gd name="connsiteX107" fmla="*/ 3685410 w 6264837"/>
              <a:gd name="connsiteY107" fmla="*/ 2431332 h 4464848"/>
              <a:gd name="connsiteX108" fmla="*/ 3617171 w 6264837"/>
              <a:gd name="connsiteY108" fmla="*/ 2513218 h 4464848"/>
              <a:gd name="connsiteX109" fmla="*/ 3507989 w 6264837"/>
              <a:gd name="connsiteY109" fmla="*/ 2649696 h 4464848"/>
              <a:gd name="connsiteX110" fmla="*/ 3467046 w 6264837"/>
              <a:gd name="connsiteY110" fmla="*/ 2704287 h 4464848"/>
              <a:gd name="connsiteX111" fmla="*/ 3426103 w 6264837"/>
              <a:gd name="connsiteY111" fmla="*/ 2745230 h 4464848"/>
              <a:gd name="connsiteX112" fmla="*/ 3357864 w 6264837"/>
              <a:gd name="connsiteY112" fmla="*/ 2799821 h 4464848"/>
              <a:gd name="connsiteX113" fmla="*/ 3275977 w 6264837"/>
              <a:gd name="connsiteY113" fmla="*/ 2881708 h 4464848"/>
              <a:gd name="connsiteX114" fmla="*/ 3194091 w 6264837"/>
              <a:gd name="connsiteY114" fmla="*/ 2949947 h 4464848"/>
              <a:gd name="connsiteX115" fmla="*/ 3180443 w 6264837"/>
              <a:gd name="connsiteY115" fmla="*/ 2990890 h 4464848"/>
              <a:gd name="connsiteX116" fmla="*/ 3043966 w 6264837"/>
              <a:gd name="connsiteY116" fmla="*/ 3113720 h 4464848"/>
              <a:gd name="connsiteX117" fmla="*/ 2989374 w 6264837"/>
              <a:gd name="connsiteY117" fmla="*/ 3181959 h 4464848"/>
              <a:gd name="connsiteX118" fmla="*/ 2962079 w 6264837"/>
              <a:gd name="connsiteY118" fmla="*/ 3222902 h 4464848"/>
              <a:gd name="connsiteX119" fmla="*/ 2839249 w 6264837"/>
              <a:gd name="connsiteY119" fmla="*/ 3318436 h 4464848"/>
              <a:gd name="connsiteX120" fmla="*/ 2811954 w 6264837"/>
              <a:gd name="connsiteY120" fmla="*/ 3373027 h 4464848"/>
              <a:gd name="connsiteX121" fmla="*/ 2716419 w 6264837"/>
              <a:gd name="connsiteY121" fmla="*/ 3427618 h 4464848"/>
              <a:gd name="connsiteX122" fmla="*/ 2620885 w 6264837"/>
              <a:gd name="connsiteY122" fmla="*/ 3468562 h 4464848"/>
              <a:gd name="connsiteX123" fmla="*/ 2538998 w 6264837"/>
              <a:gd name="connsiteY123" fmla="*/ 3495857 h 4464848"/>
              <a:gd name="connsiteX124" fmla="*/ 2498055 w 6264837"/>
              <a:gd name="connsiteY124" fmla="*/ 3523153 h 4464848"/>
              <a:gd name="connsiteX125" fmla="*/ 2088622 w 6264837"/>
              <a:gd name="connsiteY125" fmla="*/ 3564096 h 4464848"/>
              <a:gd name="connsiteX126" fmla="*/ 1283404 w 6264837"/>
              <a:gd name="connsiteY126" fmla="*/ 3550448 h 4464848"/>
              <a:gd name="connsiteX127" fmla="*/ 1160574 w 6264837"/>
              <a:gd name="connsiteY127" fmla="*/ 3536801 h 4464848"/>
              <a:gd name="connsiteX128" fmla="*/ 1119631 w 6264837"/>
              <a:gd name="connsiteY128" fmla="*/ 3523153 h 4464848"/>
              <a:gd name="connsiteX129" fmla="*/ 1037745 w 6264837"/>
              <a:gd name="connsiteY129" fmla="*/ 3509505 h 4464848"/>
              <a:gd name="connsiteX130" fmla="*/ 969506 w 6264837"/>
              <a:gd name="connsiteY130" fmla="*/ 3495857 h 4464848"/>
              <a:gd name="connsiteX131" fmla="*/ 751142 w 6264837"/>
              <a:gd name="connsiteY131" fmla="*/ 3468562 h 4464848"/>
              <a:gd name="connsiteX132" fmla="*/ 669255 w 6264837"/>
              <a:gd name="connsiteY132" fmla="*/ 3441266 h 4464848"/>
              <a:gd name="connsiteX133" fmla="*/ 587368 w 6264837"/>
              <a:gd name="connsiteY133" fmla="*/ 3386675 h 4464848"/>
              <a:gd name="connsiteX134" fmla="*/ 546425 w 6264837"/>
              <a:gd name="connsiteY134" fmla="*/ 3373027 h 4464848"/>
              <a:gd name="connsiteX135" fmla="*/ 464539 w 6264837"/>
              <a:gd name="connsiteY135" fmla="*/ 3332084 h 4464848"/>
              <a:gd name="connsiteX136" fmla="*/ 273470 w 6264837"/>
              <a:gd name="connsiteY136" fmla="*/ 3345732 h 4464848"/>
              <a:gd name="connsiteX137" fmla="*/ 191583 w 6264837"/>
              <a:gd name="connsiteY137" fmla="*/ 3373027 h 4464848"/>
              <a:gd name="connsiteX138" fmla="*/ 109697 w 6264837"/>
              <a:gd name="connsiteY138" fmla="*/ 3427618 h 4464848"/>
              <a:gd name="connsiteX139" fmla="*/ 41458 w 6264837"/>
              <a:gd name="connsiteY139" fmla="*/ 3495857 h 4464848"/>
              <a:gd name="connsiteX140" fmla="*/ 14163 w 6264837"/>
              <a:gd name="connsiteY140" fmla="*/ 3536801 h 4464848"/>
              <a:gd name="connsiteX141" fmla="*/ 14163 w 6264837"/>
              <a:gd name="connsiteY141" fmla="*/ 3632335 h 4464848"/>
              <a:gd name="connsiteX142" fmla="*/ 41458 w 6264837"/>
              <a:gd name="connsiteY142" fmla="*/ 3645983 h 4464848"/>
              <a:gd name="connsiteX0" fmla="*/ 55106 w 6264837"/>
              <a:gd name="connsiteY0" fmla="*/ 3591392 h 4464848"/>
              <a:gd name="connsiteX1" fmla="*/ 68754 w 6264837"/>
              <a:gd name="connsiteY1" fmla="*/ 3714221 h 4464848"/>
              <a:gd name="connsiteX2" fmla="*/ 96049 w 6264837"/>
              <a:gd name="connsiteY2" fmla="*/ 3850699 h 4464848"/>
              <a:gd name="connsiteX3" fmla="*/ 123345 w 6264837"/>
              <a:gd name="connsiteY3" fmla="*/ 4055416 h 4464848"/>
              <a:gd name="connsiteX4" fmla="*/ 150640 w 6264837"/>
              <a:gd name="connsiteY4" fmla="*/ 4123654 h 4464848"/>
              <a:gd name="connsiteX5" fmla="*/ 191583 w 6264837"/>
              <a:gd name="connsiteY5" fmla="*/ 4164598 h 4464848"/>
              <a:gd name="connsiteX6" fmla="*/ 273470 w 6264837"/>
              <a:gd name="connsiteY6" fmla="*/ 4260132 h 4464848"/>
              <a:gd name="connsiteX7" fmla="*/ 341709 w 6264837"/>
              <a:gd name="connsiteY7" fmla="*/ 4301075 h 4464848"/>
              <a:gd name="connsiteX8" fmla="*/ 382652 w 6264837"/>
              <a:gd name="connsiteY8" fmla="*/ 4342018 h 4464848"/>
              <a:gd name="connsiteX9" fmla="*/ 450891 w 6264837"/>
              <a:gd name="connsiteY9" fmla="*/ 4382962 h 4464848"/>
              <a:gd name="connsiteX10" fmla="*/ 573721 w 6264837"/>
              <a:gd name="connsiteY10" fmla="*/ 4437553 h 4464848"/>
              <a:gd name="connsiteX11" fmla="*/ 682903 w 6264837"/>
              <a:gd name="connsiteY11" fmla="*/ 4464848 h 4464848"/>
              <a:gd name="connsiteX12" fmla="*/ 887619 w 6264837"/>
              <a:gd name="connsiteY12" fmla="*/ 4451201 h 4464848"/>
              <a:gd name="connsiteX13" fmla="*/ 928563 w 6264837"/>
              <a:gd name="connsiteY13" fmla="*/ 4437553 h 4464848"/>
              <a:gd name="connsiteX14" fmla="*/ 1037745 w 6264837"/>
              <a:gd name="connsiteY14" fmla="*/ 4423905 h 4464848"/>
              <a:gd name="connsiteX15" fmla="*/ 1201518 w 6264837"/>
              <a:gd name="connsiteY15" fmla="*/ 4396610 h 4464848"/>
              <a:gd name="connsiteX16" fmla="*/ 1570007 w 6264837"/>
              <a:gd name="connsiteY16" fmla="*/ 4382962 h 4464848"/>
              <a:gd name="connsiteX17" fmla="*/ 1788371 w 6264837"/>
              <a:gd name="connsiteY17" fmla="*/ 4355666 h 4464848"/>
              <a:gd name="connsiteX18" fmla="*/ 1911201 w 6264837"/>
              <a:gd name="connsiteY18" fmla="*/ 4328371 h 4464848"/>
              <a:gd name="connsiteX19" fmla="*/ 1993088 w 6264837"/>
              <a:gd name="connsiteY19" fmla="*/ 4314723 h 4464848"/>
              <a:gd name="connsiteX20" fmla="*/ 2061327 w 6264837"/>
              <a:gd name="connsiteY20" fmla="*/ 4301075 h 4464848"/>
              <a:gd name="connsiteX21" fmla="*/ 2156861 w 6264837"/>
              <a:gd name="connsiteY21" fmla="*/ 4287427 h 4464848"/>
              <a:gd name="connsiteX22" fmla="*/ 2375225 w 6264837"/>
              <a:gd name="connsiteY22" fmla="*/ 4260132 h 4464848"/>
              <a:gd name="connsiteX23" fmla="*/ 2811954 w 6264837"/>
              <a:gd name="connsiteY23" fmla="*/ 4191893 h 4464848"/>
              <a:gd name="connsiteX24" fmla="*/ 3262330 w 6264837"/>
              <a:gd name="connsiteY24" fmla="*/ 4137302 h 4464848"/>
              <a:gd name="connsiteX25" fmla="*/ 3371512 w 6264837"/>
              <a:gd name="connsiteY25" fmla="*/ 4123654 h 4464848"/>
              <a:gd name="connsiteX26" fmla="*/ 3521637 w 6264837"/>
              <a:gd name="connsiteY26" fmla="*/ 4096359 h 4464848"/>
              <a:gd name="connsiteX27" fmla="*/ 4476980 w 6264837"/>
              <a:gd name="connsiteY27" fmla="*/ 4123654 h 4464848"/>
              <a:gd name="connsiteX28" fmla="*/ 4531571 w 6264837"/>
              <a:gd name="connsiteY28" fmla="*/ 4137302 h 4464848"/>
              <a:gd name="connsiteX29" fmla="*/ 4763583 w 6264837"/>
              <a:gd name="connsiteY29" fmla="*/ 4164598 h 4464848"/>
              <a:gd name="connsiteX30" fmla="*/ 4872766 w 6264837"/>
              <a:gd name="connsiteY30" fmla="*/ 4178245 h 4464848"/>
              <a:gd name="connsiteX31" fmla="*/ 5336789 w 6264837"/>
              <a:gd name="connsiteY31" fmla="*/ 4191893 h 4464848"/>
              <a:gd name="connsiteX32" fmla="*/ 5650688 w 6264837"/>
              <a:gd name="connsiteY32" fmla="*/ 4232836 h 4464848"/>
              <a:gd name="connsiteX33" fmla="*/ 5964586 w 6264837"/>
              <a:gd name="connsiteY33" fmla="*/ 4219189 h 4464848"/>
              <a:gd name="connsiteX34" fmla="*/ 6005530 w 6264837"/>
              <a:gd name="connsiteY34" fmla="*/ 4205541 h 4464848"/>
              <a:gd name="connsiteX35" fmla="*/ 6060121 w 6264837"/>
              <a:gd name="connsiteY35" fmla="*/ 4191893 h 4464848"/>
              <a:gd name="connsiteX36" fmla="*/ 6142007 w 6264837"/>
              <a:gd name="connsiteY36" fmla="*/ 4164598 h 4464848"/>
              <a:gd name="connsiteX37" fmla="*/ 6223894 w 6264837"/>
              <a:gd name="connsiteY37" fmla="*/ 4041768 h 4464848"/>
              <a:gd name="connsiteX38" fmla="*/ 6251189 w 6264837"/>
              <a:gd name="connsiteY38" fmla="*/ 4000824 h 4464848"/>
              <a:gd name="connsiteX39" fmla="*/ 6264837 w 6264837"/>
              <a:gd name="connsiteY39" fmla="*/ 3959881 h 4464848"/>
              <a:gd name="connsiteX40" fmla="*/ 6237542 w 6264837"/>
              <a:gd name="connsiteY40" fmla="*/ 3659630 h 4464848"/>
              <a:gd name="connsiteX41" fmla="*/ 6182951 w 6264837"/>
              <a:gd name="connsiteY41" fmla="*/ 3550448 h 4464848"/>
              <a:gd name="connsiteX42" fmla="*/ 6101064 w 6264837"/>
              <a:gd name="connsiteY42" fmla="*/ 3495857 h 4464848"/>
              <a:gd name="connsiteX43" fmla="*/ 6073768 w 6264837"/>
              <a:gd name="connsiteY43" fmla="*/ 3441266 h 4464848"/>
              <a:gd name="connsiteX44" fmla="*/ 6005530 w 6264837"/>
              <a:gd name="connsiteY44" fmla="*/ 3332084 h 4464848"/>
              <a:gd name="connsiteX45" fmla="*/ 5978234 w 6264837"/>
              <a:gd name="connsiteY45" fmla="*/ 3263845 h 4464848"/>
              <a:gd name="connsiteX46" fmla="*/ 5950939 w 6264837"/>
              <a:gd name="connsiteY46" fmla="*/ 3222902 h 4464848"/>
              <a:gd name="connsiteX47" fmla="*/ 5909995 w 6264837"/>
              <a:gd name="connsiteY47" fmla="*/ 3154663 h 4464848"/>
              <a:gd name="connsiteX48" fmla="*/ 5855404 w 6264837"/>
              <a:gd name="connsiteY48" fmla="*/ 3086424 h 4464848"/>
              <a:gd name="connsiteX49" fmla="*/ 5800813 w 6264837"/>
              <a:gd name="connsiteY49" fmla="*/ 3004538 h 4464848"/>
              <a:gd name="connsiteX50" fmla="*/ 5773518 w 6264837"/>
              <a:gd name="connsiteY50" fmla="*/ 2922651 h 4464848"/>
              <a:gd name="connsiteX51" fmla="*/ 5732574 w 6264837"/>
              <a:gd name="connsiteY51" fmla="*/ 2854413 h 4464848"/>
              <a:gd name="connsiteX52" fmla="*/ 5664336 w 6264837"/>
              <a:gd name="connsiteY52" fmla="*/ 2717935 h 4464848"/>
              <a:gd name="connsiteX53" fmla="*/ 5596097 w 6264837"/>
              <a:gd name="connsiteY53" fmla="*/ 2595105 h 4464848"/>
              <a:gd name="connsiteX54" fmla="*/ 5568801 w 6264837"/>
              <a:gd name="connsiteY54" fmla="*/ 2499571 h 4464848"/>
              <a:gd name="connsiteX55" fmla="*/ 5541506 w 6264837"/>
              <a:gd name="connsiteY55" fmla="*/ 2444980 h 4464848"/>
              <a:gd name="connsiteX56" fmla="*/ 5527858 w 6264837"/>
              <a:gd name="connsiteY56" fmla="*/ 2404036 h 4464848"/>
              <a:gd name="connsiteX57" fmla="*/ 5500563 w 6264837"/>
              <a:gd name="connsiteY57" fmla="*/ 2335798 h 4464848"/>
              <a:gd name="connsiteX58" fmla="*/ 5445971 w 6264837"/>
              <a:gd name="connsiteY58" fmla="*/ 2144729 h 4464848"/>
              <a:gd name="connsiteX59" fmla="*/ 5432324 w 6264837"/>
              <a:gd name="connsiteY59" fmla="*/ 2049195 h 4464848"/>
              <a:gd name="connsiteX60" fmla="*/ 5405028 w 6264837"/>
              <a:gd name="connsiteY60" fmla="*/ 1803535 h 4464848"/>
              <a:gd name="connsiteX61" fmla="*/ 5418676 w 6264837"/>
              <a:gd name="connsiteY61" fmla="*/ 1557875 h 4464848"/>
              <a:gd name="connsiteX62" fmla="*/ 5445971 w 6264837"/>
              <a:gd name="connsiteY62" fmla="*/ 1516932 h 4464848"/>
              <a:gd name="connsiteX63" fmla="*/ 5473267 w 6264837"/>
              <a:gd name="connsiteY63" fmla="*/ 1448693 h 4464848"/>
              <a:gd name="connsiteX64" fmla="*/ 5500563 w 6264837"/>
              <a:gd name="connsiteY64" fmla="*/ 1366807 h 4464848"/>
              <a:gd name="connsiteX65" fmla="*/ 5527858 w 6264837"/>
              <a:gd name="connsiteY65" fmla="*/ 1312216 h 4464848"/>
              <a:gd name="connsiteX66" fmla="*/ 5568801 w 6264837"/>
              <a:gd name="connsiteY66" fmla="*/ 1216681 h 4464848"/>
              <a:gd name="connsiteX67" fmla="*/ 5596097 w 6264837"/>
              <a:gd name="connsiteY67" fmla="*/ 1039260 h 4464848"/>
              <a:gd name="connsiteX68" fmla="*/ 5514210 w 6264837"/>
              <a:gd name="connsiteY68" fmla="*/ 411463 h 4464848"/>
              <a:gd name="connsiteX69" fmla="*/ 5418676 w 6264837"/>
              <a:gd name="connsiteY69" fmla="*/ 356872 h 4464848"/>
              <a:gd name="connsiteX70" fmla="*/ 5336789 w 6264837"/>
              <a:gd name="connsiteY70" fmla="*/ 274986 h 4464848"/>
              <a:gd name="connsiteX71" fmla="*/ 5486915 w 6264837"/>
              <a:gd name="connsiteY71" fmla="*/ 1312216 h 4464848"/>
              <a:gd name="connsiteX72" fmla="*/ 5227607 w 6264837"/>
              <a:gd name="connsiteY72" fmla="*/ 1011965 h 4464848"/>
              <a:gd name="connsiteX73" fmla="*/ 4859118 w 6264837"/>
              <a:gd name="connsiteY73" fmla="*/ 930078 h 4464848"/>
              <a:gd name="connsiteX74" fmla="*/ 4954652 w 6264837"/>
              <a:gd name="connsiteY74" fmla="*/ 83917 h 4464848"/>
              <a:gd name="connsiteX75" fmla="*/ 4927357 w 6264837"/>
              <a:gd name="connsiteY75" fmla="*/ 124860 h 4464848"/>
              <a:gd name="connsiteX76" fmla="*/ 4517923 w 6264837"/>
              <a:gd name="connsiteY76" fmla="*/ 916430 h 4464848"/>
              <a:gd name="connsiteX77" fmla="*/ 4859118 w 6264837"/>
              <a:gd name="connsiteY77" fmla="*/ 179451 h 4464848"/>
              <a:gd name="connsiteX78" fmla="*/ 4845470 w 6264837"/>
              <a:gd name="connsiteY78" fmla="*/ 220395 h 4464848"/>
              <a:gd name="connsiteX79" fmla="*/ 4804527 w 6264837"/>
              <a:gd name="connsiteY79" fmla="*/ 261338 h 4464848"/>
              <a:gd name="connsiteX80" fmla="*/ 4777231 w 6264837"/>
              <a:gd name="connsiteY80" fmla="*/ 302281 h 4464848"/>
              <a:gd name="connsiteX81" fmla="*/ 4695345 w 6264837"/>
              <a:gd name="connsiteY81" fmla="*/ 384168 h 4464848"/>
              <a:gd name="connsiteX82" fmla="*/ 4627106 w 6264837"/>
              <a:gd name="connsiteY82" fmla="*/ 466054 h 4464848"/>
              <a:gd name="connsiteX83" fmla="*/ 4599810 w 6264837"/>
              <a:gd name="connsiteY83" fmla="*/ 506998 h 4464848"/>
              <a:gd name="connsiteX84" fmla="*/ 4558867 w 6264837"/>
              <a:gd name="connsiteY84" fmla="*/ 547941 h 4464848"/>
              <a:gd name="connsiteX85" fmla="*/ 4490628 w 6264837"/>
              <a:gd name="connsiteY85" fmla="*/ 670771 h 4464848"/>
              <a:gd name="connsiteX86" fmla="*/ 4436037 w 6264837"/>
              <a:gd name="connsiteY86" fmla="*/ 752657 h 4464848"/>
              <a:gd name="connsiteX87" fmla="*/ 4381446 w 6264837"/>
              <a:gd name="connsiteY87" fmla="*/ 902783 h 4464848"/>
              <a:gd name="connsiteX88" fmla="*/ 4367798 w 6264837"/>
              <a:gd name="connsiteY88" fmla="*/ 943726 h 4464848"/>
              <a:gd name="connsiteX89" fmla="*/ 4340503 w 6264837"/>
              <a:gd name="connsiteY89" fmla="*/ 1011965 h 4464848"/>
              <a:gd name="connsiteX90" fmla="*/ 4272264 w 6264837"/>
              <a:gd name="connsiteY90" fmla="*/ 1243977 h 4464848"/>
              <a:gd name="connsiteX91" fmla="*/ 4244968 w 6264837"/>
              <a:gd name="connsiteY91" fmla="*/ 1298568 h 4464848"/>
              <a:gd name="connsiteX92" fmla="*/ 4190377 w 6264837"/>
              <a:gd name="connsiteY92" fmla="*/ 1448693 h 4464848"/>
              <a:gd name="connsiteX93" fmla="*/ 4149434 w 6264837"/>
              <a:gd name="connsiteY93" fmla="*/ 1503284 h 4464848"/>
              <a:gd name="connsiteX94" fmla="*/ 4122139 w 6264837"/>
              <a:gd name="connsiteY94" fmla="*/ 1598818 h 4464848"/>
              <a:gd name="connsiteX95" fmla="*/ 4094843 w 6264837"/>
              <a:gd name="connsiteY95" fmla="*/ 1639762 h 4464848"/>
              <a:gd name="connsiteX96" fmla="*/ 4081195 w 6264837"/>
              <a:gd name="connsiteY96" fmla="*/ 1694353 h 4464848"/>
              <a:gd name="connsiteX97" fmla="*/ 4040252 w 6264837"/>
              <a:gd name="connsiteY97" fmla="*/ 1748944 h 4464848"/>
              <a:gd name="connsiteX98" fmla="*/ 3999309 w 6264837"/>
              <a:gd name="connsiteY98" fmla="*/ 1817183 h 4464848"/>
              <a:gd name="connsiteX99" fmla="*/ 3958366 w 6264837"/>
              <a:gd name="connsiteY99" fmla="*/ 1953660 h 4464848"/>
              <a:gd name="connsiteX100" fmla="*/ 3890127 w 6264837"/>
              <a:gd name="connsiteY100" fmla="*/ 2049195 h 4464848"/>
              <a:gd name="connsiteX101" fmla="*/ 3835536 w 6264837"/>
              <a:gd name="connsiteY101" fmla="*/ 2172024 h 4464848"/>
              <a:gd name="connsiteX102" fmla="*/ 3808240 w 6264837"/>
              <a:gd name="connsiteY102" fmla="*/ 2212968 h 4464848"/>
              <a:gd name="connsiteX103" fmla="*/ 3780945 w 6264837"/>
              <a:gd name="connsiteY103" fmla="*/ 2281207 h 4464848"/>
              <a:gd name="connsiteX104" fmla="*/ 3740001 w 6264837"/>
              <a:gd name="connsiteY104" fmla="*/ 2335798 h 4464848"/>
              <a:gd name="connsiteX105" fmla="*/ 3712706 w 6264837"/>
              <a:gd name="connsiteY105" fmla="*/ 2390389 h 4464848"/>
              <a:gd name="connsiteX106" fmla="*/ 3685410 w 6264837"/>
              <a:gd name="connsiteY106" fmla="*/ 2431332 h 4464848"/>
              <a:gd name="connsiteX107" fmla="*/ 3617171 w 6264837"/>
              <a:gd name="connsiteY107" fmla="*/ 2513218 h 4464848"/>
              <a:gd name="connsiteX108" fmla="*/ 3507989 w 6264837"/>
              <a:gd name="connsiteY108" fmla="*/ 2649696 h 4464848"/>
              <a:gd name="connsiteX109" fmla="*/ 3467046 w 6264837"/>
              <a:gd name="connsiteY109" fmla="*/ 2704287 h 4464848"/>
              <a:gd name="connsiteX110" fmla="*/ 3426103 w 6264837"/>
              <a:gd name="connsiteY110" fmla="*/ 2745230 h 4464848"/>
              <a:gd name="connsiteX111" fmla="*/ 3357864 w 6264837"/>
              <a:gd name="connsiteY111" fmla="*/ 2799821 h 4464848"/>
              <a:gd name="connsiteX112" fmla="*/ 3275977 w 6264837"/>
              <a:gd name="connsiteY112" fmla="*/ 2881708 h 4464848"/>
              <a:gd name="connsiteX113" fmla="*/ 3194091 w 6264837"/>
              <a:gd name="connsiteY113" fmla="*/ 2949947 h 4464848"/>
              <a:gd name="connsiteX114" fmla="*/ 3180443 w 6264837"/>
              <a:gd name="connsiteY114" fmla="*/ 2990890 h 4464848"/>
              <a:gd name="connsiteX115" fmla="*/ 3043966 w 6264837"/>
              <a:gd name="connsiteY115" fmla="*/ 3113720 h 4464848"/>
              <a:gd name="connsiteX116" fmla="*/ 2989374 w 6264837"/>
              <a:gd name="connsiteY116" fmla="*/ 3181959 h 4464848"/>
              <a:gd name="connsiteX117" fmla="*/ 2962079 w 6264837"/>
              <a:gd name="connsiteY117" fmla="*/ 3222902 h 4464848"/>
              <a:gd name="connsiteX118" fmla="*/ 2839249 w 6264837"/>
              <a:gd name="connsiteY118" fmla="*/ 3318436 h 4464848"/>
              <a:gd name="connsiteX119" fmla="*/ 2811954 w 6264837"/>
              <a:gd name="connsiteY119" fmla="*/ 3373027 h 4464848"/>
              <a:gd name="connsiteX120" fmla="*/ 2716419 w 6264837"/>
              <a:gd name="connsiteY120" fmla="*/ 3427618 h 4464848"/>
              <a:gd name="connsiteX121" fmla="*/ 2620885 w 6264837"/>
              <a:gd name="connsiteY121" fmla="*/ 3468562 h 4464848"/>
              <a:gd name="connsiteX122" fmla="*/ 2538998 w 6264837"/>
              <a:gd name="connsiteY122" fmla="*/ 3495857 h 4464848"/>
              <a:gd name="connsiteX123" fmla="*/ 2498055 w 6264837"/>
              <a:gd name="connsiteY123" fmla="*/ 3523153 h 4464848"/>
              <a:gd name="connsiteX124" fmla="*/ 2088622 w 6264837"/>
              <a:gd name="connsiteY124" fmla="*/ 3564096 h 4464848"/>
              <a:gd name="connsiteX125" fmla="*/ 1283404 w 6264837"/>
              <a:gd name="connsiteY125" fmla="*/ 3550448 h 4464848"/>
              <a:gd name="connsiteX126" fmla="*/ 1160574 w 6264837"/>
              <a:gd name="connsiteY126" fmla="*/ 3536801 h 4464848"/>
              <a:gd name="connsiteX127" fmla="*/ 1119631 w 6264837"/>
              <a:gd name="connsiteY127" fmla="*/ 3523153 h 4464848"/>
              <a:gd name="connsiteX128" fmla="*/ 1037745 w 6264837"/>
              <a:gd name="connsiteY128" fmla="*/ 3509505 h 4464848"/>
              <a:gd name="connsiteX129" fmla="*/ 969506 w 6264837"/>
              <a:gd name="connsiteY129" fmla="*/ 3495857 h 4464848"/>
              <a:gd name="connsiteX130" fmla="*/ 751142 w 6264837"/>
              <a:gd name="connsiteY130" fmla="*/ 3468562 h 4464848"/>
              <a:gd name="connsiteX131" fmla="*/ 669255 w 6264837"/>
              <a:gd name="connsiteY131" fmla="*/ 3441266 h 4464848"/>
              <a:gd name="connsiteX132" fmla="*/ 587368 w 6264837"/>
              <a:gd name="connsiteY132" fmla="*/ 3386675 h 4464848"/>
              <a:gd name="connsiteX133" fmla="*/ 546425 w 6264837"/>
              <a:gd name="connsiteY133" fmla="*/ 3373027 h 4464848"/>
              <a:gd name="connsiteX134" fmla="*/ 464539 w 6264837"/>
              <a:gd name="connsiteY134" fmla="*/ 3332084 h 4464848"/>
              <a:gd name="connsiteX135" fmla="*/ 273470 w 6264837"/>
              <a:gd name="connsiteY135" fmla="*/ 3345732 h 4464848"/>
              <a:gd name="connsiteX136" fmla="*/ 191583 w 6264837"/>
              <a:gd name="connsiteY136" fmla="*/ 3373027 h 4464848"/>
              <a:gd name="connsiteX137" fmla="*/ 109697 w 6264837"/>
              <a:gd name="connsiteY137" fmla="*/ 3427618 h 4464848"/>
              <a:gd name="connsiteX138" fmla="*/ 41458 w 6264837"/>
              <a:gd name="connsiteY138" fmla="*/ 3495857 h 4464848"/>
              <a:gd name="connsiteX139" fmla="*/ 14163 w 6264837"/>
              <a:gd name="connsiteY139" fmla="*/ 3536801 h 4464848"/>
              <a:gd name="connsiteX140" fmla="*/ 14163 w 6264837"/>
              <a:gd name="connsiteY140" fmla="*/ 3632335 h 4464848"/>
              <a:gd name="connsiteX141" fmla="*/ 41458 w 6264837"/>
              <a:gd name="connsiteY141" fmla="*/ 3645983 h 4464848"/>
              <a:gd name="connsiteX0" fmla="*/ 55106 w 6264837"/>
              <a:gd name="connsiteY0" fmla="*/ 3591392 h 4464848"/>
              <a:gd name="connsiteX1" fmla="*/ 68754 w 6264837"/>
              <a:gd name="connsiteY1" fmla="*/ 3714221 h 4464848"/>
              <a:gd name="connsiteX2" fmla="*/ 96049 w 6264837"/>
              <a:gd name="connsiteY2" fmla="*/ 3850699 h 4464848"/>
              <a:gd name="connsiteX3" fmla="*/ 123345 w 6264837"/>
              <a:gd name="connsiteY3" fmla="*/ 4055416 h 4464848"/>
              <a:gd name="connsiteX4" fmla="*/ 150640 w 6264837"/>
              <a:gd name="connsiteY4" fmla="*/ 4123654 h 4464848"/>
              <a:gd name="connsiteX5" fmla="*/ 191583 w 6264837"/>
              <a:gd name="connsiteY5" fmla="*/ 4164598 h 4464848"/>
              <a:gd name="connsiteX6" fmla="*/ 273470 w 6264837"/>
              <a:gd name="connsiteY6" fmla="*/ 4260132 h 4464848"/>
              <a:gd name="connsiteX7" fmla="*/ 341709 w 6264837"/>
              <a:gd name="connsiteY7" fmla="*/ 4301075 h 4464848"/>
              <a:gd name="connsiteX8" fmla="*/ 382652 w 6264837"/>
              <a:gd name="connsiteY8" fmla="*/ 4342018 h 4464848"/>
              <a:gd name="connsiteX9" fmla="*/ 450891 w 6264837"/>
              <a:gd name="connsiteY9" fmla="*/ 4382962 h 4464848"/>
              <a:gd name="connsiteX10" fmla="*/ 573721 w 6264837"/>
              <a:gd name="connsiteY10" fmla="*/ 4437553 h 4464848"/>
              <a:gd name="connsiteX11" fmla="*/ 682903 w 6264837"/>
              <a:gd name="connsiteY11" fmla="*/ 4464848 h 4464848"/>
              <a:gd name="connsiteX12" fmla="*/ 887619 w 6264837"/>
              <a:gd name="connsiteY12" fmla="*/ 4451201 h 4464848"/>
              <a:gd name="connsiteX13" fmla="*/ 928563 w 6264837"/>
              <a:gd name="connsiteY13" fmla="*/ 4437553 h 4464848"/>
              <a:gd name="connsiteX14" fmla="*/ 1037745 w 6264837"/>
              <a:gd name="connsiteY14" fmla="*/ 4423905 h 4464848"/>
              <a:gd name="connsiteX15" fmla="*/ 1201518 w 6264837"/>
              <a:gd name="connsiteY15" fmla="*/ 4396610 h 4464848"/>
              <a:gd name="connsiteX16" fmla="*/ 1570007 w 6264837"/>
              <a:gd name="connsiteY16" fmla="*/ 4382962 h 4464848"/>
              <a:gd name="connsiteX17" fmla="*/ 1788371 w 6264837"/>
              <a:gd name="connsiteY17" fmla="*/ 4355666 h 4464848"/>
              <a:gd name="connsiteX18" fmla="*/ 1911201 w 6264837"/>
              <a:gd name="connsiteY18" fmla="*/ 4328371 h 4464848"/>
              <a:gd name="connsiteX19" fmla="*/ 1993088 w 6264837"/>
              <a:gd name="connsiteY19" fmla="*/ 4314723 h 4464848"/>
              <a:gd name="connsiteX20" fmla="*/ 2061327 w 6264837"/>
              <a:gd name="connsiteY20" fmla="*/ 4301075 h 4464848"/>
              <a:gd name="connsiteX21" fmla="*/ 2156861 w 6264837"/>
              <a:gd name="connsiteY21" fmla="*/ 4287427 h 4464848"/>
              <a:gd name="connsiteX22" fmla="*/ 2375225 w 6264837"/>
              <a:gd name="connsiteY22" fmla="*/ 4260132 h 4464848"/>
              <a:gd name="connsiteX23" fmla="*/ 2811954 w 6264837"/>
              <a:gd name="connsiteY23" fmla="*/ 4191893 h 4464848"/>
              <a:gd name="connsiteX24" fmla="*/ 3262330 w 6264837"/>
              <a:gd name="connsiteY24" fmla="*/ 4137302 h 4464848"/>
              <a:gd name="connsiteX25" fmla="*/ 3371512 w 6264837"/>
              <a:gd name="connsiteY25" fmla="*/ 4123654 h 4464848"/>
              <a:gd name="connsiteX26" fmla="*/ 3521637 w 6264837"/>
              <a:gd name="connsiteY26" fmla="*/ 4096359 h 4464848"/>
              <a:gd name="connsiteX27" fmla="*/ 4476980 w 6264837"/>
              <a:gd name="connsiteY27" fmla="*/ 4123654 h 4464848"/>
              <a:gd name="connsiteX28" fmla="*/ 4531571 w 6264837"/>
              <a:gd name="connsiteY28" fmla="*/ 4137302 h 4464848"/>
              <a:gd name="connsiteX29" fmla="*/ 4763583 w 6264837"/>
              <a:gd name="connsiteY29" fmla="*/ 4164598 h 4464848"/>
              <a:gd name="connsiteX30" fmla="*/ 4872766 w 6264837"/>
              <a:gd name="connsiteY30" fmla="*/ 4178245 h 4464848"/>
              <a:gd name="connsiteX31" fmla="*/ 5336789 w 6264837"/>
              <a:gd name="connsiteY31" fmla="*/ 4191893 h 4464848"/>
              <a:gd name="connsiteX32" fmla="*/ 5650688 w 6264837"/>
              <a:gd name="connsiteY32" fmla="*/ 4232836 h 4464848"/>
              <a:gd name="connsiteX33" fmla="*/ 5964586 w 6264837"/>
              <a:gd name="connsiteY33" fmla="*/ 4219189 h 4464848"/>
              <a:gd name="connsiteX34" fmla="*/ 6005530 w 6264837"/>
              <a:gd name="connsiteY34" fmla="*/ 4205541 h 4464848"/>
              <a:gd name="connsiteX35" fmla="*/ 6060121 w 6264837"/>
              <a:gd name="connsiteY35" fmla="*/ 4191893 h 4464848"/>
              <a:gd name="connsiteX36" fmla="*/ 6142007 w 6264837"/>
              <a:gd name="connsiteY36" fmla="*/ 4164598 h 4464848"/>
              <a:gd name="connsiteX37" fmla="*/ 6223894 w 6264837"/>
              <a:gd name="connsiteY37" fmla="*/ 4041768 h 4464848"/>
              <a:gd name="connsiteX38" fmla="*/ 6251189 w 6264837"/>
              <a:gd name="connsiteY38" fmla="*/ 4000824 h 4464848"/>
              <a:gd name="connsiteX39" fmla="*/ 6264837 w 6264837"/>
              <a:gd name="connsiteY39" fmla="*/ 3959881 h 4464848"/>
              <a:gd name="connsiteX40" fmla="*/ 6237542 w 6264837"/>
              <a:gd name="connsiteY40" fmla="*/ 3659630 h 4464848"/>
              <a:gd name="connsiteX41" fmla="*/ 6182951 w 6264837"/>
              <a:gd name="connsiteY41" fmla="*/ 3550448 h 4464848"/>
              <a:gd name="connsiteX42" fmla="*/ 6101064 w 6264837"/>
              <a:gd name="connsiteY42" fmla="*/ 3495857 h 4464848"/>
              <a:gd name="connsiteX43" fmla="*/ 6073768 w 6264837"/>
              <a:gd name="connsiteY43" fmla="*/ 3441266 h 4464848"/>
              <a:gd name="connsiteX44" fmla="*/ 6005530 w 6264837"/>
              <a:gd name="connsiteY44" fmla="*/ 3332084 h 4464848"/>
              <a:gd name="connsiteX45" fmla="*/ 5978234 w 6264837"/>
              <a:gd name="connsiteY45" fmla="*/ 3263845 h 4464848"/>
              <a:gd name="connsiteX46" fmla="*/ 5950939 w 6264837"/>
              <a:gd name="connsiteY46" fmla="*/ 3222902 h 4464848"/>
              <a:gd name="connsiteX47" fmla="*/ 5909995 w 6264837"/>
              <a:gd name="connsiteY47" fmla="*/ 3154663 h 4464848"/>
              <a:gd name="connsiteX48" fmla="*/ 5855404 w 6264837"/>
              <a:gd name="connsiteY48" fmla="*/ 3086424 h 4464848"/>
              <a:gd name="connsiteX49" fmla="*/ 5800813 w 6264837"/>
              <a:gd name="connsiteY49" fmla="*/ 3004538 h 4464848"/>
              <a:gd name="connsiteX50" fmla="*/ 5773518 w 6264837"/>
              <a:gd name="connsiteY50" fmla="*/ 2922651 h 4464848"/>
              <a:gd name="connsiteX51" fmla="*/ 5732574 w 6264837"/>
              <a:gd name="connsiteY51" fmla="*/ 2854413 h 4464848"/>
              <a:gd name="connsiteX52" fmla="*/ 5664336 w 6264837"/>
              <a:gd name="connsiteY52" fmla="*/ 2717935 h 4464848"/>
              <a:gd name="connsiteX53" fmla="*/ 5596097 w 6264837"/>
              <a:gd name="connsiteY53" fmla="*/ 2595105 h 4464848"/>
              <a:gd name="connsiteX54" fmla="*/ 5568801 w 6264837"/>
              <a:gd name="connsiteY54" fmla="*/ 2499571 h 4464848"/>
              <a:gd name="connsiteX55" fmla="*/ 5541506 w 6264837"/>
              <a:gd name="connsiteY55" fmla="*/ 2444980 h 4464848"/>
              <a:gd name="connsiteX56" fmla="*/ 5527858 w 6264837"/>
              <a:gd name="connsiteY56" fmla="*/ 2404036 h 4464848"/>
              <a:gd name="connsiteX57" fmla="*/ 5500563 w 6264837"/>
              <a:gd name="connsiteY57" fmla="*/ 2335798 h 4464848"/>
              <a:gd name="connsiteX58" fmla="*/ 5445971 w 6264837"/>
              <a:gd name="connsiteY58" fmla="*/ 2144729 h 4464848"/>
              <a:gd name="connsiteX59" fmla="*/ 5432324 w 6264837"/>
              <a:gd name="connsiteY59" fmla="*/ 2049195 h 4464848"/>
              <a:gd name="connsiteX60" fmla="*/ 5405028 w 6264837"/>
              <a:gd name="connsiteY60" fmla="*/ 1803535 h 4464848"/>
              <a:gd name="connsiteX61" fmla="*/ 5418676 w 6264837"/>
              <a:gd name="connsiteY61" fmla="*/ 1557875 h 4464848"/>
              <a:gd name="connsiteX62" fmla="*/ 5445971 w 6264837"/>
              <a:gd name="connsiteY62" fmla="*/ 1516932 h 4464848"/>
              <a:gd name="connsiteX63" fmla="*/ 5473267 w 6264837"/>
              <a:gd name="connsiteY63" fmla="*/ 1448693 h 4464848"/>
              <a:gd name="connsiteX64" fmla="*/ 5500563 w 6264837"/>
              <a:gd name="connsiteY64" fmla="*/ 1366807 h 4464848"/>
              <a:gd name="connsiteX65" fmla="*/ 5527858 w 6264837"/>
              <a:gd name="connsiteY65" fmla="*/ 1312216 h 4464848"/>
              <a:gd name="connsiteX66" fmla="*/ 5568801 w 6264837"/>
              <a:gd name="connsiteY66" fmla="*/ 1216681 h 4464848"/>
              <a:gd name="connsiteX67" fmla="*/ 5596097 w 6264837"/>
              <a:gd name="connsiteY67" fmla="*/ 1039260 h 4464848"/>
              <a:gd name="connsiteX68" fmla="*/ 5418676 w 6264837"/>
              <a:gd name="connsiteY68" fmla="*/ 356872 h 4464848"/>
              <a:gd name="connsiteX69" fmla="*/ 5336789 w 6264837"/>
              <a:gd name="connsiteY69" fmla="*/ 274986 h 4464848"/>
              <a:gd name="connsiteX70" fmla="*/ 5486915 w 6264837"/>
              <a:gd name="connsiteY70" fmla="*/ 1312216 h 4464848"/>
              <a:gd name="connsiteX71" fmla="*/ 5227607 w 6264837"/>
              <a:gd name="connsiteY71" fmla="*/ 1011965 h 4464848"/>
              <a:gd name="connsiteX72" fmla="*/ 4859118 w 6264837"/>
              <a:gd name="connsiteY72" fmla="*/ 930078 h 4464848"/>
              <a:gd name="connsiteX73" fmla="*/ 4954652 w 6264837"/>
              <a:gd name="connsiteY73" fmla="*/ 83917 h 4464848"/>
              <a:gd name="connsiteX74" fmla="*/ 4927357 w 6264837"/>
              <a:gd name="connsiteY74" fmla="*/ 124860 h 4464848"/>
              <a:gd name="connsiteX75" fmla="*/ 4517923 w 6264837"/>
              <a:gd name="connsiteY75" fmla="*/ 916430 h 4464848"/>
              <a:gd name="connsiteX76" fmla="*/ 4859118 w 6264837"/>
              <a:gd name="connsiteY76" fmla="*/ 179451 h 4464848"/>
              <a:gd name="connsiteX77" fmla="*/ 4845470 w 6264837"/>
              <a:gd name="connsiteY77" fmla="*/ 220395 h 4464848"/>
              <a:gd name="connsiteX78" fmla="*/ 4804527 w 6264837"/>
              <a:gd name="connsiteY78" fmla="*/ 261338 h 4464848"/>
              <a:gd name="connsiteX79" fmla="*/ 4777231 w 6264837"/>
              <a:gd name="connsiteY79" fmla="*/ 302281 h 4464848"/>
              <a:gd name="connsiteX80" fmla="*/ 4695345 w 6264837"/>
              <a:gd name="connsiteY80" fmla="*/ 384168 h 4464848"/>
              <a:gd name="connsiteX81" fmla="*/ 4627106 w 6264837"/>
              <a:gd name="connsiteY81" fmla="*/ 466054 h 4464848"/>
              <a:gd name="connsiteX82" fmla="*/ 4599810 w 6264837"/>
              <a:gd name="connsiteY82" fmla="*/ 506998 h 4464848"/>
              <a:gd name="connsiteX83" fmla="*/ 4558867 w 6264837"/>
              <a:gd name="connsiteY83" fmla="*/ 547941 h 4464848"/>
              <a:gd name="connsiteX84" fmla="*/ 4490628 w 6264837"/>
              <a:gd name="connsiteY84" fmla="*/ 670771 h 4464848"/>
              <a:gd name="connsiteX85" fmla="*/ 4436037 w 6264837"/>
              <a:gd name="connsiteY85" fmla="*/ 752657 h 4464848"/>
              <a:gd name="connsiteX86" fmla="*/ 4381446 w 6264837"/>
              <a:gd name="connsiteY86" fmla="*/ 902783 h 4464848"/>
              <a:gd name="connsiteX87" fmla="*/ 4367798 w 6264837"/>
              <a:gd name="connsiteY87" fmla="*/ 943726 h 4464848"/>
              <a:gd name="connsiteX88" fmla="*/ 4340503 w 6264837"/>
              <a:gd name="connsiteY88" fmla="*/ 1011965 h 4464848"/>
              <a:gd name="connsiteX89" fmla="*/ 4272264 w 6264837"/>
              <a:gd name="connsiteY89" fmla="*/ 1243977 h 4464848"/>
              <a:gd name="connsiteX90" fmla="*/ 4244968 w 6264837"/>
              <a:gd name="connsiteY90" fmla="*/ 1298568 h 4464848"/>
              <a:gd name="connsiteX91" fmla="*/ 4190377 w 6264837"/>
              <a:gd name="connsiteY91" fmla="*/ 1448693 h 4464848"/>
              <a:gd name="connsiteX92" fmla="*/ 4149434 w 6264837"/>
              <a:gd name="connsiteY92" fmla="*/ 1503284 h 4464848"/>
              <a:gd name="connsiteX93" fmla="*/ 4122139 w 6264837"/>
              <a:gd name="connsiteY93" fmla="*/ 1598818 h 4464848"/>
              <a:gd name="connsiteX94" fmla="*/ 4094843 w 6264837"/>
              <a:gd name="connsiteY94" fmla="*/ 1639762 h 4464848"/>
              <a:gd name="connsiteX95" fmla="*/ 4081195 w 6264837"/>
              <a:gd name="connsiteY95" fmla="*/ 1694353 h 4464848"/>
              <a:gd name="connsiteX96" fmla="*/ 4040252 w 6264837"/>
              <a:gd name="connsiteY96" fmla="*/ 1748944 h 4464848"/>
              <a:gd name="connsiteX97" fmla="*/ 3999309 w 6264837"/>
              <a:gd name="connsiteY97" fmla="*/ 1817183 h 4464848"/>
              <a:gd name="connsiteX98" fmla="*/ 3958366 w 6264837"/>
              <a:gd name="connsiteY98" fmla="*/ 1953660 h 4464848"/>
              <a:gd name="connsiteX99" fmla="*/ 3890127 w 6264837"/>
              <a:gd name="connsiteY99" fmla="*/ 2049195 h 4464848"/>
              <a:gd name="connsiteX100" fmla="*/ 3835536 w 6264837"/>
              <a:gd name="connsiteY100" fmla="*/ 2172024 h 4464848"/>
              <a:gd name="connsiteX101" fmla="*/ 3808240 w 6264837"/>
              <a:gd name="connsiteY101" fmla="*/ 2212968 h 4464848"/>
              <a:gd name="connsiteX102" fmla="*/ 3780945 w 6264837"/>
              <a:gd name="connsiteY102" fmla="*/ 2281207 h 4464848"/>
              <a:gd name="connsiteX103" fmla="*/ 3740001 w 6264837"/>
              <a:gd name="connsiteY103" fmla="*/ 2335798 h 4464848"/>
              <a:gd name="connsiteX104" fmla="*/ 3712706 w 6264837"/>
              <a:gd name="connsiteY104" fmla="*/ 2390389 h 4464848"/>
              <a:gd name="connsiteX105" fmla="*/ 3685410 w 6264837"/>
              <a:gd name="connsiteY105" fmla="*/ 2431332 h 4464848"/>
              <a:gd name="connsiteX106" fmla="*/ 3617171 w 6264837"/>
              <a:gd name="connsiteY106" fmla="*/ 2513218 h 4464848"/>
              <a:gd name="connsiteX107" fmla="*/ 3507989 w 6264837"/>
              <a:gd name="connsiteY107" fmla="*/ 2649696 h 4464848"/>
              <a:gd name="connsiteX108" fmla="*/ 3467046 w 6264837"/>
              <a:gd name="connsiteY108" fmla="*/ 2704287 h 4464848"/>
              <a:gd name="connsiteX109" fmla="*/ 3426103 w 6264837"/>
              <a:gd name="connsiteY109" fmla="*/ 2745230 h 4464848"/>
              <a:gd name="connsiteX110" fmla="*/ 3357864 w 6264837"/>
              <a:gd name="connsiteY110" fmla="*/ 2799821 h 4464848"/>
              <a:gd name="connsiteX111" fmla="*/ 3275977 w 6264837"/>
              <a:gd name="connsiteY111" fmla="*/ 2881708 h 4464848"/>
              <a:gd name="connsiteX112" fmla="*/ 3194091 w 6264837"/>
              <a:gd name="connsiteY112" fmla="*/ 2949947 h 4464848"/>
              <a:gd name="connsiteX113" fmla="*/ 3180443 w 6264837"/>
              <a:gd name="connsiteY113" fmla="*/ 2990890 h 4464848"/>
              <a:gd name="connsiteX114" fmla="*/ 3043966 w 6264837"/>
              <a:gd name="connsiteY114" fmla="*/ 3113720 h 4464848"/>
              <a:gd name="connsiteX115" fmla="*/ 2989374 w 6264837"/>
              <a:gd name="connsiteY115" fmla="*/ 3181959 h 4464848"/>
              <a:gd name="connsiteX116" fmla="*/ 2962079 w 6264837"/>
              <a:gd name="connsiteY116" fmla="*/ 3222902 h 4464848"/>
              <a:gd name="connsiteX117" fmla="*/ 2839249 w 6264837"/>
              <a:gd name="connsiteY117" fmla="*/ 3318436 h 4464848"/>
              <a:gd name="connsiteX118" fmla="*/ 2811954 w 6264837"/>
              <a:gd name="connsiteY118" fmla="*/ 3373027 h 4464848"/>
              <a:gd name="connsiteX119" fmla="*/ 2716419 w 6264837"/>
              <a:gd name="connsiteY119" fmla="*/ 3427618 h 4464848"/>
              <a:gd name="connsiteX120" fmla="*/ 2620885 w 6264837"/>
              <a:gd name="connsiteY120" fmla="*/ 3468562 h 4464848"/>
              <a:gd name="connsiteX121" fmla="*/ 2538998 w 6264837"/>
              <a:gd name="connsiteY121" fmla="*/ 3495857 h 4464848"/>
              <a:gd name="connsiteX122" fmla="*/ 2498055 w 6264837"/>
              <a:gd name="connsiteY122" fmla="*/ 3523153 h 4464848"/>
              <a:gd name="connsiteX123" fmla="*/ 2088622 w 6264837"/>
              <a:gd name="connsiteY123" fmla="*/ 3564096 h 4464848"/>
              <a:gd name="connsiteX124" fmla="*/ 1283404 w 6264837"/>
              <a:gd name="connsiteY124" fmla="*/ 3550448 h 4464848"/>
              <a:gd name="connsiteX125" fmla="*/ 1160574 w 6264837"/>
              <a:gd name="connsiteY125" fmla="*/ 3536801 h 4464848"/>
              <a:gd name="connsiteX126" fmla="*/ 1119631 w 6264837"/>
              <a:gd name="connsiteY126" fmla="*/ 3523153 h 4464848"/>
              <a:gd name="connsiteX127" fmla="*/ 1037745 w 6264837"/>
              <a:gd name="connsiteY127" fmla="*/ 3509505 h 4464848"/>
              <a:gd name="connsiteX128" fmla="*/ 969506 w 6264837"/>
              <a:gd name="connsiteY128" fmla="*/ 3495857 h 4464848"/>
              <a:gd name="connsiteX129" fmla="*/ 751142 w 6264837"/>
              <a:gd name="connsiteY129" fmla="*/ 3468562 h 4464848"/>
              <a:gd name="connsiteX130" fmla="*/ 669255 w 6264837"/>
              <a:gd name="connsiteY130" fmla="*/ 3441266 h 4464848"/>
              <a:gd name="connsiteX131" fmla="*/ 587368 w 6264837"/>
              <a:gd name="connsiteY131" fmla="*/ 3386675 h 4464848"/>
              <a:gd name="connsiteX132" fmla="*/ 546425 w 6264837"/>
              <a:gd name="connsiteY132" fmla="*/ 3373027 h 4464848"/>
              <a:gd name="connsiteX133" fmla="*/ 464539 w 6264837"/>
              <a:gd name="connsiteY133" fmla="*/ 3332084 h 4464848"/>
              <a:gd name="connsiteX134" fmla="*/ 273470 w 6264837"/>
              <a:gd name="connsiteY134" fmla="*/ 3345732 h 4464848"/>
              <a:gd name="connsiteX135" fmla="*/ 191583 w 6264837"/>
              <a:gd name="connsiteY135" fmla="*/ 3373027 h 4464848"/>
              <a:gd name="connsiteX136" fmla="*/ 109697 w 6264837"/>
              <a:gd name="connsiteY136" fmla="*/ 3427618 h 4464848"/>
              <a:gd name="connsiteX137" fmla="*/ 41458 w 6264837"/>
              <a:gd name="connsiteY137" fmla="*/ 3495857 h 4464848"/>
              <a:gd name="connsiteX138" fmla="*/ 14163 w 6264837"/>
              <a:gd name="connsiteY138" fmla="*/ 3536801 h 4464848"/>
              <a:gd name="connsiteX139" fmla="*/ 14163 w 6264837"/>
              <a:gd name="connsiteY139" fmla="*/ 3632335 h 4464848"/>
              <a:gd name="connsiteX140" fmla="*/ 41458 w 6264837"/>
              <a:gd name="connsiteY140" fmla="*/ 3645983 h 4464848"/>
              <a:gd name="connsiteX0" fmla="*/ 55106 w 6264837"/>
              <a:gd name="connsiteY0" fmla="*/ 3591392 h 4464848"/>
              <a:gd name="connsiteX1" fmla="*/ 68754 w 6264837"/>
              <a:gd name="connsiteY1" fmla="*/ 3714221 h 4464848"/>
              <a:gd name="connsiteX2" fmla="*/ 96049 w 6264837"/>
              <a:gd name="connsiteY2" fmla="*/ 3850699 h 4464848"/>
              <a:gd name="connsiteX3" fmla="*/ 123345 w 6264837"/>
              <a:gd name="connsiteY3" fmla="*/ 4055416 h 4464848"/>
              <a:gd name="connsiteX4" fmla="*/ 150640 w 6264837"/>
              <a:gd name="connsiteY4" fmla="*/ 4123654 h 4464848"/>
              <a:gd name="connsiteX5" fmla="*/ 191583 w 6264837"/>
              <a:gd name="connsiteY5" fmla="*/ 4164598 h 4464848"/>
              <a:gd name="connsiteX6" fmla="*/ 273470 w 6264837"/>
              <a:gd name="connsiteY6" fmla="*/ 4260132 h 4464848"/>
              <a:gd name="connsiteX7" fmla="*/ 341709 w 6264837"/>
              <a:gd name="connsiteY7" fmla="*/ 4301075 h 4464848"/>
              <a:gd name="connsiteX8" fmla="*/ 382652 w 6264837"/>
              <a:gd name="connsiteY8" fmla="*/ 4342018 h 4464848"/>
              <a:gd name="connsiteX9" fmla="*/ 450891 w 6264837"/>
              <a:gd name="connsiteY9" fmla="*/ 4382962 h 4464848"/>
              <a:gd name="connsiteX10" fmla="*/ 573721 w 6264837"/>
              <a:gd name="connsiteY10" fmla="*/ 4437553 h 4464848"/>
              <a:gd name="connsiteX11" fmla="*/ 682903 w 6264837"/>
              <a:gd name="connsiteY11" fmla="*/ 4464848 h 4464848"/>
              <a:gd name="connsiteX12" fmla="*/ 887619 w 6264837"/>
              <a:gd name="connsiteY12" fmla="*/ 4451201 h 4464848"/>
              <a:gd name="connsiteX13" fmla="*/ 928563 w 6264837"/>
              <a:gd name="connsiteY13" fmla="*/ 4437553 h 4464848"/>
              <a:gd name="connsiteX14" fmla="*/ 1037745 w 6264837"/>
              <a:gd name="connsiteY14" fmla="*/ 4423905 h 4464848"/>
              <a:gd name="connsiteX15" fmla="*/ 1201518 w 6264837"/>
              <a:gd name="connsiteY15" fmla="*/ 4396610 h 4464848"/>
              <a:gd name="connsiteX16" fmla="*/ 1570007 w 6264837"/>
              <a:gd name="connsiteY16" fmla="*/ 4382962 h 4464848"/>
              <a:gd name="connsiteX17" fmla="*/ 1788371 w 6264837"/>
              <a:gd name="connsiteY17" fmla="*/ 4355666 h 4464848"/>
              <a:gd name="connsiteX18" fmla="*/ 1911201 w 6264837"/>
              <a:gd name="connsiteY18" fmla="*/ 4328371 h 4464848"/>
              <a:gd name="connsiteX19" fmla="*/ 1993088 w 6264837"/>
              <a:gd name="connsiteY19" fmla="*/ 4314723 h 4464848"/>
              <a:gd name="connsiteX20" fmla="*/ 2061327 w 6264837"/>
              <a:gd name="connsiteY20" fmla="*/ 4301075 h 4464848"/>
              <a:gd name="connsiteX21" fmla="*/ 2156861 w 6264837"/>
              <a:gd name="connsiteY21" fmla="*/ 4287427 h 4464848"/>
              <a:gd name="connsiteX22" fmla="*/ 2375225 w 6264837"/>
              <a:gd name="connsiteY22" fmla="*/ 4260132 h 4464848"/>
              <a:gd name="connsiteX23" fmla="*/ 2811954 w 6264837"/>
              <a:gd name="connsiteY23" fmla="*/ 4191893 h 4464848"/>
              <a:gd name="connsiteX24" fmla="*/ 3262330 w 6264837"/>
              <a:gd name="connsiteY24" fmla="*/ 4137302 h 4464848"/>
              <a:gd name="connsiteX25" fmla="*/ 3371512 w 6264837"/>
              <a:gd name="connsiteY25" fmla="*/ 4123654 h 4464848"/>
              <a:gd name="connsiteX26" fmla="*/ 3521637 w 6264837"/>
              <a:gd name="connsiteY26" fmla="*/ 4096359 h 4464848"/>
              <a:gd name="connsiteX27" fmla="*/ 4476980 w 6264837"/>
              <a:gd name="connsiteY27" fmla="*/ 4123654 h 4464848"/>
              <a:gd name="connsiteX28" fmla="*/ 4531571 w 6264837"/>
              <a:gd name="connsiteY28" fmla="*/ 4137302 h 4464848"/>
              <a:gd name="connsiteX29" fmla="*/ 4763583 w 6264837"/>
              <a:gd name="connsiteY29" fmla="*/ 4164598 h 4464848"/>
              <a:gd name="connsiteX30" fmla="*/ 4872766 w 6264837"/>
              <a:gd name="connsiteY30" fmla="*/ 4178245 h 4464848"/>
              <a:gd name="connsiteX31" fmla="*/ 5336789 w 6264837"/>
              <a:gd name="connsiteY31" fmla="*/ 4191893 h 4464848"/>
              <a:gd name="connsiteX32" fmla="*/ 5650688 w 6264837"/>
              <a:gd name="connsiteY32" fmla="*/ 4232836 h 4464848"/>
              <a:gd name="connsiteX33" fmla="*/ 5964586 w 6264837"/>
              <a:gd name="connsiteY33" fmla="*/ 4219189 h 4464848"/>
              <a:gd name="connsiteX34" fmla="*/ 6005530 w 6264837"/>
              <a:gd name="connsiteY34" fmla="*/ 4205541 h 4464848"/>
              <a:gd name="connsiteX35" fmla="*/ 6060121 w 6264837"/>
              <a:gd name="connsiteY35" fmla="*/ 4191893 h 4464848"/>
              <a:gd name="connsiteX36" fmla="*/ 6142007 w 6264837"/>
              <a:gd name="connsiteY36" fmla="*/ 4164598 h 4464848"/>
              <a:gd name="connsiteX37" fmla="*/ 6223894 w 6264837"/>
              <a:gd name="connsiteY37" fmla="*/ 4041768 h 4464848"/>
              <a:gd name="connsiteX38" fmla="*/ 6251189 w 6264837"/>
              <a:gd name="connsiteY38" fmla="*/ 4000824 h 4464848"/>
              <a:gd name="connsiteX39" fmla="*/ 6264837 w 6264837"/>
              <a:gd name="connsiteY39" fmla="*/ 3959881 h 4464848"/>
              <a:gd name="connsiteX40" fmla="*/ 6237542 w 6264837"/>
              <a:gd name="connsiteY40" fmla="*/ 3659630 h 4464848"/>
              <a:gd name="connsiteX41" fmla="*/ 6182951 w 6264837"/>
              <a:gd name="connsiteY41" fmla="*/ 3550448 h 4464848"/>
              <a:gd name="connsiteX42" fmla="*/ 6101064 w 6264837"/>
              <a:gd name="connsiteY42" fmla="*/ 3495857 h 4464848"/>
              <a:gd name="connsiteX43" fmla="*/ 6073768 w 6264837"/>
              <a:gd name="connsiteY43" fmla="*/ 3441266 h 4464848"/>
              <a:gd name="connsiteX44" fmla="*/ 6005530 w 6264837"/>
              <a:gd name="connsiteY44" fmla="*/ 3332084 h 4464848"/>
              <a:gd name="connsiteX45" fmla="*/ 5978234 w 6264837"/>
              <a:gd name="connsiteY45" fmla="*/ 3263845 h 4464848"/>
              <a:gd name="connsiteX46" fmla="*/ 5950939 w 6264837"/>
              <a:gd name="connsiteY46" fmla="*/ 3222902 h 4464848"/>
              <a:gd name="connsiteX47" fmla="*/ 5909995 w 6264837"/>
              <a:gd name="connsiteY47" fmla="*/ 3154663 h 4464848"/>
              <a:gd name="connsiteX48" fmla="*/ 5855404 w 6264837"/>
              <a:gd name="connsiteY48" fmla="*/ 3086424 h 4464848"/>
              <a:gd name="connsiteX49" fmla="*/ 5800813 w 6264837"/>
              <a:gd name="connsiteY49" fmla="*/ 3004538 h 4464848"/>
              <a:gd name="connsiteX50" fmla="*/ 5773518 w 6264837"/>
              <a:gd name="connsiteY50" fmla="*/ 2922651 h 4464848"/>
              <a:gd name="connsiteX51" fmla="*/ 5732574 w 6264837"/>
              <a:gd name="connsiteY51" fmla="*/ 2854413 h 4464848"/>
              <a:gd name="connsiteX52" fmla="*/ 5664336 w 6264837"/>
              <a:gd name="connsiteY52" fmla="*/ 2717935 h 4464848"/>
              <a:gd name="connsiteX53" fmla="*/ 5596097 w 6264837"/>
              <a:gd name="connsiteY53" fmla="*/ 2595105 h 4464848"/>
              <a:gd name="connsiteX54" fmla="*/ 5568801 w 6264837"/>
              <a:gd name="connsiteY54" fmla="*/ 2499571 h 4464848"/>
              <a:gd name="connsiteX55" fmla="*/ 5541506 w 6264837"/>
              <a:gd name="connsiteY55" fmla="*/ 2444980 h 4464848"/>
              <a:gd name="connsiteX56" fmla="*/ 5527858 w 6264837"/>
              <a:gd name="connsiteY56" fmla="*/ 2404036 h 4464848"/>
              <a:gd name="connsiteX57" fmla="*/ 5500563 w 6264837"/>
              <a:gd name="connsiteY57" fmla="*/ 2335798 h 4464848"/>
              <a:gd name="connsiteX58" fmla="*/ 5445971 w 6264837"/>
              <a:gd name="connsiteY58" fmla="*/ 2144729 h 4464848"/>
              <a:gd name="connsiteX59" fmla="*/ 5432324 w 6264837"/>
              <a:gd name="connsiteY59" fmla="*/ 2049195 h 4464848"/>
              <a:gd name="connsiteX60" fmla="*/ 5405028 w 6264837"/>
              <a:gd name="connsiteY60" fmla="*/ 1803535 h 4464848"/>
              <a:gd name="connsiteX61" fmla="*/ 5418676 w 6264837"/>
              <a:gd name="connsiteY61" fmla="*/ 1557875 h 4464848"/>
              <a:gd name="connsiteX62" fmla="*/ 5445971 w 6264837"/>
              <a:gd name="connsiteY62" fmla="*/ 1516932 h 4464848"/>
              <a:gd name="connsiteX63" fmla="*/ 5473267 w 6264837"/>
              <a:gd name="connsiteY63" fmla="*/ 1448693 h 4464848"/>
              <a:gd name="connsiteX64" fmla="*/ 5500563 w 6264837"/>
              <a:gd name="connsiteY64" fmla="*/ 1366807 h 4464848"/>
              <a:gd name="connsiteX65" fmla="*/ 5527858 w 6264837"/>
              <a:gd name="connsiteY65" fmla="*/ 1312216 h 4464848"/>
              <a:gd name="connsiteX66" fmla="*/ 5568801 w 6264837"/>
              <a:gd name="connsiteY66" fmla="*/ 1216681 h 4464848"/>
              <a:gd name="connsiteX67" fmla="*/ 5596097 w 6264837"/>
              <a:gd name="connsiteY67" fmla="*/ 1039260 h 4464848"/>
              <a:gd name="connsiteX68" fmla="*/ 5336789 w 6264837"/>
              <a:gd name="connsiteY68" fmla="*/ 274986 h 4464848"/>
              <a:gd name="connsiteX69" fmla="*/ 5486915 w 6264837"/>
              <a:gd name="connsiteY69" fmla="*/ 1312216 h 4464848"/>
              <a:gd name="connsiteX70" fmla="*/ 5227607 w 6264837"/>
              <a:gd name="connsiteY70" fmla="*/ 1011965 h 4464848"/>
              <a:gd name="connsiteX71" fmla="*/ 4859118 w 6264837"/>
              <a:gd name="connsiteY71" fmla="*/ 930078 h 4464848"/>
              <a:gd name="connsiteX72" fmla="*/ 4954652 w 6264837"/>
              <a:gd name="connsiteY72" fmla="*/ 83917 h 4464848"/>
              <a:gd name="connsiteX73" fmla="*/ 4927357 w 6264837"/>
              <a:gd name="connsiteY73" fmla="*/ 124860 h 4464848"/>
              <a:gd name="connsiteX74" fmla="*/ 4517923 w 6264837"/>
              <a:gd name="connsiteY74" fmla="*/ 916430 h 4464848"/>
              <a:gd name="connsiteX75" fmla="*/ 4859118 w 6264837"/>
              <a:gd name="connsiteY75" fmla="*/ 179451 h 4464848"/>
              <a:gd name="connsiteX76" fmla="*/ 4845470 w 6264837"/>
              <a:gd name="connsiteY76" fmla="*/ 220395 h 4464848"/>
              <a:gd name="connsiteX77" fmla="*/ 4804527 w 6264837"/>
              <a:gd name="connsiteY77" fmla="*/ 261338 h 4464848"/>
              <a:gd name="connsiteX78" fmla="*/ 4777231 w 6264837"/>
              <a:gd name="connsiteY78" fmla="*/ 302281 h 4464848"/>
              <a:gd name="connsiteX79" fmla="*/ 4695345 w 6264837"/>
              <a:gd name="connsiteY79" fmla="*/ 384168 h 4464848"/>
              <a:gd name="connsiteX80" fmla="*/ 4627106 w 6264837"/>
              <a:gd name="connsiteY80" fmla="*/ 466054 h 4464848"/>
              <a:gd name="connsiteX81" fmla="*/ 4599810 w 6264837"/>
              <a:gd name="connsiteY81" fmla="*/ 506998 h 4464848"/>
              <a:gd name="connsiteX82" fmla="*/ 4558867 w 6264837"/>
              <a:gd name="connsiteY82" fmla="*/ 547941 h 4464848"/>
              <a:gd name="connsiteX83" fmla="*/ 4490628 w 6264837"/>
              <a:gd name="connsiteY83" fmla="*/ 670771 h 4464848"/>
              <a:gd name="connsiteX84" fmla="*/ 4436037 w 6264837"/>
              <a:gd name="connsiteY84" fmla="*/ 752657 h 4464848"/>
              <a:gd name="connsiteX85" fmla="*/ 4381446 w 6264837"/>
              <a:gd name="connsiteY85" fmla="*/ 902783 h 4464848"/>
              <a:gd name="connsiteX86" fmla="*/ 4367798 w 6264837"/>
              <a:gd name="connsiteY86" fmla="*/ 943726 h 4464848"/>
              <a:gd name="connsiteX87" fmla="*/ 4340503 w 6264837"/>
              <a:gd name="connsiteY87" fmla="*/ 1011965 h 4464848"/>
              <a:gd name="connsiteX88" fmla="*/ 4272264 w 6264837"/>
              <a:gd name="connsiteY88" fmla="*/ 1243977 h 4464848"/>
              <a:gd name="connsiteX89" fmla="*/ 4244968 w 6264837"/>
              <a:gd name="connsiteY89" fmla="*/ 1298568 h 4464848"/>
              <a:gd name="connsiteX90" fmla="*/ 4190377 w 6264837"/>
              <a:gd name="connsiteY90" fmla="*/ 1448693 h 4464848"/>
              <a:gd name="connsiteX91" fmla="*/ 4149434 w 6264837"/>
              <a:gd name="connsiteY91" fmla="*/ 1503284 h 4464848"/>
              <a:gd name="connsiteX92" fmla="*/ 4122139 w 6264837"/>
              <a:gd name="connsiteY92" fmla="*/ 1598818 h 4464848"/>
              <a:gd name="connsiteX93" fmla="*/ 4094843 w 6264837"/>
              <a:gd name="connsiteY93" fmla="*/ 1639762 h 4464848"/>
              <a:gd name="connsiteX94" fmla="*/ 4081195 w 6264837"/>
              <a:gd name="connsiteY94" fmla="*/ 1694353 h 4464848"/>
              <a:gd name="connsiteX95" fmla="*/ 4040252 w 6264837"/>
              <a:gd name="connsiteY95" fmla="*/ 1748944 h 4464848"/>
              <a:gd name="connsiteX96" fmla="*/ 3999309 w 6264837"/>
              <a:gd name="connsiteY96" fmla="*/ 1817183 h 4464848"/>
              <a:gd name="connsiteX97" fmla="*/ 3958366 w 6264837"/>
              <a:gd name="connsiteY97" fmla="*/ 1953660 h 4464848"/>
              <a:gd name="connsiteX98" fmla="*/ 3890127 w 6264837"/>
              <a:gd name="connsiteY98" fmla="*/ 2049195 h 4464848"/>
              <a:gd name="connsiteX99" fmla="*/ 3835536 w 6264837"/>
              <a:gd name="connsiteY99" fmla="*/ 2172024 h 4464848"/>
              <a:gd name="connsiteX100" fmla="*/ 3808240 w 6264837"/>
              <a:gd name="connsiteY100" fmla="*/ 2212968 h 4464848"/>
              <a:gd name="connsiteX101" fmla="*/ 3780945 w 6264837"/>
              <a:gd name="connsiteY101" fmla="*/ 2281207 h 4464848"/>
              <a:gd name="connsiteX102" fmla="*/ 3740001 w 6264837"/>
              <a:gd name="connsiteY102" fmla="*/ 2335798 h 4464848"/>
              <a:gd name="connsiteX103" fmla="*/ 3712706 w 6264837"/>
              <a:gd name="connsiteY103" fmla="*/ 2390389 h 4464848"/>
              <a:gd name="connsiteX104" fmla="*/ 3685410 w 6264837"/>
              <a:gd name="connsiteY104" fmla="*/ 2431332 h 4464848"/>
              <a:gd name="connsiteX105" fmla="*/ 3617171 w 6264837"/>
              <a:gd name="connsiteY105" fmla="*/ 2513218 h 4464848"/>
              <a:gd name="connsiteX106" fmla="*/ 3507989 w 6264837"/>
              <a:gd name="connsiteY106" fmla="*/ 2649696 h 4464848"/>
              <a:gd name="connsiteX107" fmla="*/ 3467046 w 6264837"/>
              <a:gd name="connsiteY107" fmla="*/ 2704287 h 4464848"/>
              <a:gd name="connsiteX108" fmla="*/ 3426103 w 6264837"/>
              <a:gd name="connsiteY108" fmla="*/ 2745230 h 4464848"/>
              <a:gd name="connsiteX109" fmla="*/ 3357864 w 6264837"/>
              <a:gd name="connsiteY109" fmla="*/ 2799821 h 4464848"/>
              <a:gd name="connsiteX110" fmla="*/ 3275977 w 6264837"/>
              <a:gd name="connsiteY110" fmla="*/ 2881708 h 4464848"/>
              <a:gd name="connsiteX111" fmla="*/ 3194091 w 6264837"/>
              <a:gd name="connsiteY111" fmla="*/ 2949947 h 4464848"/>
              <a:gd name="connsiteX112" fmla="*/ 3180443 w 6264837"/>
              <a:gd name="connsiteY112" fmla="*/ 2990890 h 4464848"/>
              <a:gd name="connsiteX113" fmla="*/ 3043966 w 6264837"/>
              <a:gd name="connsiteY113" fmla="*/ 3113720 h 4464848"/>
              <a:gd name="connsiteX114" fmla="*/ 2989374 w 6264837"/>
              <a:gd name="connsiteY114" fmla="*/ 3181959 h 4464848"/>
              <a:gd name="connsiteX115" fmla="*/ 2962079 w 6264837"/>
              <a:gd name="connsiteY115" fmla="*/ 3222902 h 4464848"/>
              <a:gd name="connsiteX116" fmla="*/ 2839249 w 6264837"/>
              <a:gd name="connsiteY116" fmla="*/ 3318436 h 4464848"/>
              <a:gd name="connsiteX117" fmla="*/ 2811954 w 6264837"/>
              <a:gd name="connsiteY117" fmla="*/ 3373027 h 4464848"/>
              <a:gd name="connsiteX118" fmla="*/ 2716419 w 6264837"/>
              <a:gd name="connsiteY118" fmla="*/ 3427618 h 4464848"/>
              <a:gd name="connsiteX119" fmla="*/ 2620885 w 6264837"/>
              <a:gd name="connsiteY119" fmla="*/ 3468562 h 4464848"/>
              <a:gd name="connsiteX120" fmla="*/ 2538998 w 6264837"/>
              <a:gd name="connsiteY120" fmla="*/ 3495857 h 4464848"/>
              <a:gd name="connsiteX121" fmla="*/ 2498055 w 6264837"/>
              <a:gd name="connsiteY121" fmla="*/ 3523153 h 4464848"/>
              <a:gd name="connsiteX122" fmla="*/ 2088622 w 6264837"/>
              <a:gd name="connsiteY122" fmla="*/ 3564096 h 4464848"/>
              <a:gd name="connsiteX123" fmla="*/ 1283404 w 6264837"/>
              <a:gd name="connsiteY123" fmla="*/ 3550448 h 4464848"/>
              <a:gd name="connsiteX124" fmla="*/ 1160574 w 6264837"/>
              <a:gd name="connsiteY124" fmla="*/ 3536801 h 4464848"/>
              <a:gd name="connsiteX125" fmla="*/ 1119631 w 6264837"/>
              <a:gd name="connsiteY125" fmla="*/ 3523153 h 4464848"/>
              <a:gd name="connsiteX126" fmla="*/ 1037745 w 6264837"/>
              <a:gd name="connsiteY126" fmla="*/ 3509505 h 4464848"/>
              <a:gd name="connsiteX127" fmla="*/ 969506 w 6264837"/>
              <a:gd name="connsiteY127" fmla="*/ 3495857 h 4464848"/>
              <a:gd name="connsiteX128" fmla="*/ 751142 w 6264837"/>
              <a:gd name="connsiteY128" fmla="*/ 3468562 h 4464848"/>
              <a:gd name="connsiteX129" fmla="*/ 669255 w 6264837"/>
              <a:gd name="connsiteY129" fmla="*/ 3441266 h 4464848"/>
              <a:gd name="connsiteX130" fmla="*/ 587368 w 6264837"/>
              <a:gd name="connsiteY130" fmla="*/ 3386675 h 4464848"/>
              <a:gd name="connsiteX131" fmla="*/ 546425 w 6264837"/>
              <a:gd name="connsiteY131" fmla="*/ 3373027 h 4464848"/>
              <a:gd name="connsiteX132" fmla="*/ 464539 w 6264837"/>
              <a:gd name="connsiteY132" fmla="*/ 3332084 h 4464848"/>
              <a:gd name="connsiteX133" fmla="*/ 273470 w 6264837"/>
              <a:gd name="connsiteY133" fmla="*/ 3345732 h 4464848"/>
              <a:gd name="connsiteX134" fmla="*/ 191583 w 6264837"/>
              <a:gd name="connsiteY134" fmla="*/ 3373027 h 4464848"/>
              <a:gd name="connsiteX135" fmla="*/ 109697 w 6264837"/>
              <a:gd name="connsiteY135" fmla="*/ 3427618 h 4464848"/>
              <a:gd name="connsiteX136" fmla="*/ 41458 w 6264837"/>
              <a:gd name="connsiteY136" fmla="*/ 3495857 h 4464848"/>
              <a:gd name="connsiteX137" fmla="*/ 14163 w 6264837"/>
              <a:gd name="connsiteY137" fmla="*/ 3536801 h 4464848"/>
              <a:gd name="connsiteX138" fmla="*/ 14163 w 6264837"/>
              <a:gd name="connsiteY138" fmla="*/ 3632335 h 4464848"/>
              <a:gd name="connsiteX139" fmla="*/ 41458 w 6264837"/>
              <a:gd name="connsiteY139" fmla="*/ 3645983 h 4464848"/>
              <a:gd name="connsiteX0" fmla="*/ 55106 w 6264837"/>
              <a:gd name="connsiteY0" fmla="*/ 3591392 h 4464848"/>
              <a:gd name="connsiteX1" fmla="*/ 68754 w 6264837"/>
              <a:gd name="connsiteY1" fmla="*/ 3714221 h 4464848"/>
              <a:gd name="connsiteX2" fmla="*/ 96049 w 6264837"/>
              <a:gd name="connsiteY2" fmla="*/ 3850699 h 4464848"/>
              <a:gd name="connsiteX3" fmla="*/ 123345 w 6264837"/>
              <a:gd name="connsiteY3" fmla="*/ 4055416 h 4464848"/>
              <a:gd name="connsiteX4" fmla="*/ 150640 w 6264837"/>
              <a:gd name="connsiteY4" fmla="*/ 4123654 h 4464848"/>
              <a:gd name="connsiteX5" fmla="*/ 191583 w 6264837"/>
              <a:gd name="connsiteY5" fmla="*/ 4164598 h 4464848"/>
              <a:gd name="connsiteX6" fmla="*/ 273470 w 6264837"/>
              <a:gd name="connsiteY6" fmla="*/ 4260132 h 4464848"/>
              <a:gd name="connsiteX7" fmla="*/ 341709 w 6264837"/>
              <a:gd name="connsiteY7" fmla="*/ 4301075 h 4464848"/>
              <a:gd name="connsiteX8" fmla="*/ 382652 w 6264837"/>
              <a:gd name="connsiteY8" fmla="*/ 4342018 h 4464848"/>
              <a:gd name="connsiteX9" fmla="*/ 450891 w 6264837"/>
              <a:gd name="connsiteY9" fmla="*/ 4382962 h 4464848"/>
              <a:gd name="connsiteX10" fmla="*/ 573721 w 6264837"/>
              <a:gd name="connsiteY10" fmla="*/ 4437553 h 4464848"/>
              <a:gd name="connsiteX11" fmla="*/ 682903 w 6264837"/>
              <a:gd name="connsiteY11" fmla="*/ 4464848 h 4464848"/>
              <a:gd name="connsiteX12" fmla="*/ 887619 w 6264837"/>
              <a:gd name="connsiteY12" fmla="*/ 4451201 h 4464848"/>
              <a:gd name="connsiteX13" fmla="*/ 928563 w 6264837"/>
              <a:gd name="connsiteY13" fmla="*/ 4437553 h 4464848"/>
              <a:gd name="connsiteX14" fmla="*/ 1037745 w 6264837"/>
              <a:gd name="connsiteY14" fmla="*/ 4423905 h 4464848"/>
              <a:gd name="connsiteX15" fmla="*/ 1201518 w 6264837"/>
              <a:gd name="connsiteY15" fmla="*/ 4396610 h 4464848"/>
              <a:gd name="connsiteX16" fmla="*/ 1570007 w 6264837"/>
              <a:gd name="connsiteY16" fmla="*/ 4382962 h 4464848"/>
              <a:gd name="connsiteX17" fmla="*/ 1788371 w 6264837"/>
              <a:gd name="connsiteY17" fmla="*/ 4355666 h 4464848"/>
              <a:gd name="connsiteX18" fmla="*/ 1911201 w 6264837"/>
              <a:gd name="connsiteY18" fmla="*/ 4328371 h 4464848"/>
              <a:gd name="connsiteX19" fmla="*/ 1993088 w 6264837"/>
              <a:gd name="connsiteY19" fmla="*/ 4314723 h 4464848"/>
              <a:gd name="connsiteX20" fmla="*/ 2061327 w 6264837"/>
              <a:gd name="connsiteY20" fmla="*/ 4301075 h 4464848"/>
              <a:gd name="connsiteX21" fmla="*/ 2156861 w 6264837"/>
              <a:gd name="connsiteY21" fmla="*/ 4287427 h 4464848"/>
              <a:gd name="connsiteX22" fmla="*/ 2375225 w 6264837"/>
              <a:gd name="connsiteY22" fmla="*/ 4260132 h 4464848"/>
              <a:gd name="connsiteX23" fmla="*/ 2811954 w 6264837"/>
              <a:gd name="connsiteY23" fmla="*/ 4191893 h 4464848"/>
              <a:gd name="connsiteX24" fmla="*/ 3262330 w 6264837"/>
              <a:gd name="connsiteY24" fmla="*/ 4137302 h 4464848"/>
              <a:gd name="connsiteX25" fmla="*/ 3371512 w 6264837"/>
              <a:gd name="connsiteY25" fmla="*/ 4123654 h 4464848"/>
              <a:gd name="connsiteX26" fmla="*/ 3521637 w 6264837"/>
              <a:gd name="connsiteY26" fmla="*/ 4096359 h 4464848"/>
              <a:gd name="connsiteX27" fmla="*/ 4476980 w 6264837"/>
              <a:gd name="connsiteY27" fmla="*/ 4123654 h 4464848"/>
              <a:gd name="connsiteX28" fmla="*/ 4531571 w 6264837"/>
              <a:gd name="connsiteY28" fmla="*/ 4137302 h 4464848"/>
              <a:gd name="connsiteX29" fmla="*/ 4763583 w 6264837"/>
              <a:gd name="connsiteY29" fmla="*/ 4164598 h 4464848"/>
              <a:gd name="connsiteX30" fmla="*/ 4872766 w 6264837"/>
              <a:gd name="connsiteY30" fmla="*/ 4178245 h 4464848"/>
              <a:gd name="connsiteX31" fmla="*/ 5336789 w 6264837"/>
              <a:gd name="connsiteY31" fmla="*/ 4191893 h 4464848"/>
              <a:gd name="connsiteX32" fmla="*/ 5650688 w 6264837"/>
              <a:gd name="connsiteY32" fmla="*/ 4232836 h 4464848"/>
              <a:gd name="connsiteX33" fmla="*/ 5964586 w 6264837"/>
              <a:gd name="connsiteY33" fmla="*/ 4219189 h 4464848"/>
              <a:gd name="connsiteX34" fmla="*/ 6005530 w 6264837"/>
              <a:gd name="connsiteY34" fmla="*/ 4205541 h 4464848"/>
              <a:gd name="connsiteX35" fmla="*/ 6060121 w 6264837"/>
              <a:gd name="connsiteY35" fmla="*/ 4191893 h 4464848"/>
              <a:gd name="connsiteX36" fmla="*/ 6142007 w 6264837"/>
              <a:gd name="connsiteY36" fmla="*/ 4164598 h 4464848"/>
              <a:gd name="connsiteX37" fmla="*/ 6223894 w 6264837"/>
              <a:gd name="connsiteY37" fmla="*/ 4041768 h 4464848"/>
              <a:gd name="connsiteX38" fmla="*/ 6251189 w 6264837"/>
              <a:gd name="connsiteY38" fmla="*/ 4000824 h 4464848"/>
              <a:gd name="connsiteX39" fmla="*/ 6264837 w 6264837"/>
              <a:gd name="connsiteY39" fmla="*/ 3959881 h 4464848"/>
              <a:gd name="connsiteX40" fmla="*/ 6237542 w 6264837"/>
              <a:gd name="connsiteY40" fmla="*/ 3659630 h 4464848"/>
              <a:gd name="connsiteX41" fmla="*/ 6182951 w 6264837"/>
              <a:gd name="connsiteY41" fmla="*/ 3550448 h 4464848"/>
              <a:gd name="connsiteX42" fmla="*/ 6101064 w 6264837"/>
              <a:gd name="connsiteY42" fmla="*/ 3495857 h 4464848"/>
              <a:gd name="connsiteX43" fmla="*/ 6073768 w 6264837"/>
              <a:gd name="connsiteY43" fmla="*/ 3441266 h 4464848"/>
              <a:gd name="connsiteX44" fmla="*/ 6005530 w 6264837"/>
              <a:gd name="connsiteY44" fmla="*/ 3332084 h 4464848"/>
              <a:gd name="connsiteX45" fmla="*/ 5978234 w 6264837"/>
              <a:gd name="connsiteY45" fmla="*/ 3263845 h 4464848"/>
              <a:gd name="connsiteX46" fmla="*/ 5950939 w 6264837"/>
              <a:gd name="connsiteY46" fmla="*/ 3222902 h 4464848"/>
              <a:gd name="connsiteX47" fmla="*/ 5909995 w 6264837"/>
              <a:gd name="connsiteY47" fmla="*/ 3154663 h 4464848"/>
              <a:gd name="connsiteX48" fmla="*/ 5855404 w 6264837"/>
              <a:gd name="connsiteY48" fmla="*/ 3086424 h 4464848"/>
              <a:gd name="connsiteX49" fmla="*/ 5800813 w 6264837"/>
              <a:gd name="connsiteY49" fmla="*/ 3004538 h 4464848"/>
              <a:gd name="connsiteX50" fmla="*/ 5773518 w 6264837"/>
              <a:gd name="connsiteY50" fmla="*/ 2922651 h 4464848"/>
              <a:gd name="connsiteX51" fmla="*/ 5732574 w 6264837"/>
              <a:gd name="connsiteY51" fmla="*/ 2854413 h 4464848"/>
              <a:gd name="connsiteX52" fmla="*/ 5664336 w 6264837"/>
              <a:gd name="connsiteY52" fmla="*/ 2717935 h 4464848"/>
              <a:gd name="connsiteX53" fmla="*/ 5596097 w 6264837"/>
              <a:gd name="connsiteY53" fmla="*/ 2595105 h 4464848"/>
              <a:gd name="connsiteX54" fmla="*/ 5568801 w 6264837"/>
              <a:gd name="connsiteY54" fmla="*/ 2499571 h 4464848"/>
              <a:gd name="connsiteX55" fmla="*/ 5541506 w 6264837"/>
              <a:gd name="connsiteY55" fmla="*/ 2444980 h 4464848"/>
              <a:gd name="connsiteX56" fmla="*/ 5527858 w 6264837"/>
              <a:gd name="connsiteY56" fmla="*/ 2404036 h 4464848"/>
              <a:gd name="connsiteX57" fmla="*/ 5500563 w 6264837"/>
              <a:gd name="connsiteY57" fmla="*/ 2335798 h 4464848"/>
              <a:gd name="connsiteX58" fmla="*/ 5445971 w 6264837"/>
              <a:gd name="connsiteY58" fmla="*/ 2144729 h 4464848"/>
              <a:gd name="connsiteX59" fmla="*/ 5432324 w 6264837"/>
              <a:gd name="connsiteY59" fmla="*/ 2049195 h 4464848"/>
              <a:gd name="connsiteX60" fmla="*/ 5405028 w 6264837"/>
              <a:gd name="connsiteY60" fmla="*/ 1803535 h 4464848"/>
              <a:gd name="connsiteX61" fmla="*/ 5418676 w 6264837"/>
              <a:gd name="connsiteY61" fmla="*/ 1557875 h 4464848"/>
              <a:gd name="connsiteX62" fmla="*/ 5445971 w 6264837"/>
              <a:gd name="connsiteY62" fmla="*/ 1516932 h 4464848"/>
              <a:gd name="connsiteX63" fmla="*/ 5473267 w 6264837"/>
              <a:gd name="connsiteY63" fmla="*/ 1448693 h 4464848"/>
              <a:gd name="connsiteX64" fmla="*/ 5500563 w 6264837"/>
              <a:gd name="connsiteY64" fmla="*/ 1366807 h 4464848"/>
              <a:gd name="connsiteX65" fmla="*/ 5527858 w 6264837"/>
              <a:gd name="connsiteY65" fmla="*/ 1312216 h 4464848"/>
              <a:gd name="connsiteX66" fmla="*/ 5568801 w 6264837"/>
              <a:gd name="connsiteY66" fmla="*/ 1216681 h 4464848"/>
              <a:gd name="connsiteX67" fmla="*/ 5596097 w 6264837"/>
              <a:gd name="connsiteY67" fmla="*/ 1039260 h 4464848"/>
              <a:gd name="connsiteX68" fmla="*/ 5486915 w 6264837"/>
              <a:gd name="connsiteY68" fmla="*/ 1312216 h 4464848"/>
              <a:gd name="connsiteX69" fmla="*/ 5227607 w 6264837"/>
              <a:gd name="connsiteY69" fmla="*/ 1011965 h 4464848"/>
              <a:gd name="connsiteX70" fmla="*/ 4859118 w 6264837"/>
              <a:gd name="connsiteY70" fmla="*/ 930078 h 4464848"/>
              <a:gd name="connsiteX71" fmla="*/ 4954652 w 6264837"/>
              <a:gd name="connsiteY71" fmla="*/ 83917 h 4464848"/>
              <a:gd name="connsiteX72" fmla="*/ 4927357 w 6264837"/>
              <a:gd name="connsiteY72" fmla="*/ 124860 h 4464848"/>
              <a:gd name="connsiteX73" fmla="*/ 4517923 w 6264837"/>
              <a:gd name="connsiteY73" fmla="*/ 916430 h 4464848"/>
              <a:gd name="connsiteX74" fmla="*/ 4859118 w 6264837"/>
              <a:gd name="connsiteY74" fmla="*/ 179451 h 4464848"/>
              <a:gd name="connsiteX75" fmla="*/ 4845470 w 6264837"/>
              <a:gd name="connsiteY75" fmla="*/ 220395 h 4464848"/>
              <a:gd name="connsiteX76" fmla="*/ 4804527 w 6264837"/>
              <a:gd name="connsiteY76" fmla="*/ 261338 h 4464848"/>
              <a:gd name="connsiteX77" fmla="*/ 4777231 w 6264837"/>
              <a:gd name="connsiteY77" fmla="*/ 302281 h 4464848"/>
              <a:gd name="connsiteX78" fmla="*/ 4695345 w 6264837"/>
              <a:gd name="connsiteY78" fmla="*/ 384168 h 4464848"/>
              <a:gd name="connsiteX79" fmla="*/ 4627106 w 6264837"/>
              <a:gd name="connsiteY79" fmla="*/ 466054 h 4464848"/>
              <a:gd name="connsiteX80" fmla="*/ 4599810 w 6264837"/>
              <a:gd name="connsiteY80" fmla="*/ 506998 h 4464848"/>
              <a:gd name="connsiteX81" fmla="*/ 4558867 w 6264837"/>
              <a:gd name="connsiteY81" fmla="*/ 547941 h 4464848"/>
              <a:gd name="connsiteX82" fmla="*/ 4490628 w 6264837"/>
              <a:gd name="connsiteY82" fmla="*/ 670771 h 4464848"/>
              <a:gd name="connsiteX83" fmla="*/ 4436037 w 6264837"/>
              <a:gd name="connsiteY83" fmla="*/ 752657 h 4464848"/>
              <a:gd name="connsiteX84" fmla="*/ 4381446 w 6264837"/>
              <a:gd name="connsiteY84" fmla="*/ 902783 h 4464848"/>
              <a:gd name="connsiteX85" fmla="*/ 4367798 w 6264837"/>
              <a:gd name="connsiteY85" fmla="*/ 943726 h 4464848"/>
              <a:gd name="connsiteX86" fmla="*/ 4340503 w 6264837"/>
              <a:gd name="connsiteY86" fmla="*/ 1011965 h 4464848"/>
              <a:gd name="connsiteX87" fmla="*/ 4272264 w 6264837"/>
              <a:gd name="connsiteY87" fmla="*/ 1243977 h 4464848"/>
              <a:gd name="connsiteX88" fmla="*/ 4244968 w 6264837"/>
              <a:gd name="connsiteY88" fmla="*/ 1298568 h 4464848"/>
              <a:gd name="connsiteX89" fmla="*/ 4190377 w 6264837"/>
              <a:gd name="connsiteY89" fmla="*/ 1448693 h 4464848"/>
              <a:gd name="connsiteX90" fmla="*/ 4149434 w 6264837"/>
              <a:gd name="connsiteY90" fmla="*/ 1503284 h 4464848"/>
              <a:gd name="connsiteX91" fmla="*/ 4122139 w 6264837"/>
              <a:gd name="connsiteY91" fmla="*/ 1598818 h 4464848"/>
              <a:gd name="connsiteX92" fmla="*/ 4094843 w 6264837"/>
              <a:gd name="connsiteY92" fmla="*/ 1639762 h 4464848"/>
              <a:gd name="connsiteX93" fmla="*/ 4081195 w 6264837"/>
              <a:gd name="connsiteY93" fmla="*/ 1694353 h 4464848"/>
              <a:gd name="connsiteX94" fmla="*/ 4040252 w 6264837"/>
              <a:gd name="connsiteY94" fmla="*/ 1748944 h 4464848"/>
              <a:gd name="connsiteX95" fmla="*/ 3999309 w 6264837"/>
              <a:gd name="connsiteY95" fmla="*/ 1817183 h 4464848"/>
              <a:gd name="connsiteX96" fmla="*/ 3958366 w 6264837"/>
              <a:gd name="connsiteY96" fmla="*/ 1953660 h 4464848"/>
              <a:gd name="connsiteX97" fmla="*/ 3890127 w 6264837"/>
              <a:gd name="connsiteY97" fmla="*/ 2049195 h 4464848"/>
              <a:gd name="connsiteX98" fmla="*/ 3835536 w 6264837"/>
              <a:gd name="connsiteY98" fmla="*/ 2172024 h 4464848"/>
              <a:gd name="connsiteX99" fmla="*/ 3808240 w 6264837"/>
              <a:gd name="connsiteY99" fmla="*/ 2212968 h 4464848"/>
              <a:gd name="connsiteX100" fmla="*/ 3780945 w 6264837"/>
              <a:gd name="connsiteY100" fmla="*/ 2281207 h 4464848"/>
              <a:gd name="connsiteX101" fmla="*/ 3740001 w 6264837"/>
              <a:gd name="connsiteY101" fmla="*/ 2335798 h 4464848"/>
              <a:gd name="connsiteX102" fmla="*/ 3712706 w 6264837"/>
              <a:gd name="connsiteY102" fmla="*/ 2390389 h 4464848"/>
              <a:gd name="connsiteX103" fmla="*/ 3685410 w 6264837"/>
              <a:gd name="connsiteY103" fmla="*/ 2431332 h 4464848"/>
              <a:gd name="connsiteX104" fmla="*/ 3617171 w 6264837"/>
              <a:gd name="connsiteY104" fmla="*/ 2513218 h 4464848"/>
              <a:gd name="connsiteX105" fmla="*/ 3507989 w 6264837"/>
              <a:gd name="connsiteY105" fmla="*/ 2649696 h 4464848"/>
              <a:gd name="connsiteX106" fmla="*/ 3467046 w 6264837"/>
              <a:gd name="connsiteY106" fmla="*/ 2704287 h 4464848"/>
              <a:gd name="connsiteX107" fmla="*/ 3426103 w 6264837"/>
              <a:gd name="connsiteY107" fmla="*/ 2745230 h 4464848"/>
              <a:gd name="connsiteX108" fmla="*/ 3357864 w 6264837"/>
              <a:gd name="connsiteY108" fmla="*/ 2799821 h 4464848"/>
              <a:gd name="connsiteX109" fmla="*/ 3275977 w 6264837"/>
              <a:gd name="connsiteY109" fmla="*/ 2881708 h 4464848"/>
              <a:gd name="connsiteX110" fmla="*/ 3194091 w 6264837"/>
              <a:gd name="connsiteY110" fmla="*/ 2949947 h 4464848"/>
              <a:gd name="connsiteX111" fmla="*/ 3180443 w 6264837"/>
              <a:gd name="connsiteY111" fmla="*/ 2990890 h 4464848"/>
              <a:gd name="connsiteX112" fmla="*/ 3043966 w 6264837"/>
              <a:gd name="connsiteY112" fmla="*/ 3113720 h 4464848"/>
              <a:gd name="connsiteX113" fmla="*/ 2989374 w 6264837"/>
              <a:gd name="connsiteY113" fmla="*/ 3181959 h 4464848"/>
              <a:gd name="connsiteX114" fmla="*/ 2962079 w 6264837"/>
              <a:gd name="connsiteY114" fmla="*/ 3222902 h 4464848"/>
              <a:gd name="connsiteX115" fmla="*/ 2839249 w 6264837"/>
              <a:gd name="connsiteY115" fmla="*/ 3318436 h 4464848"/>
              <a:gd name="connsiteX116" fmla="*/ 2811954 w 6264837"/>
              <a:gd name="connsiteY116" fmla="*/ 3373027 h 4464848"/>
              <a:gd name="connsiteX117" fmla="*/ 2716419 w 6264837"/>
              <a:gd name="connsiteY117" fmla="*/ 3427618 h 4464848"/>
              <a:gd name="connsiteX118" fmla="*/ 2620885 w 6264837"/>
              <a:gd name="connsiteY118" fmla="*/ 3468562 h 4464848"/>
              <a:gd name="connsiteX119" fmla="*/ 2538998 w 6264837"/>
              <a:gd name="connsiteY119" fmla="*/ 3495857 h 4464848"/>
              <a:gd name="connsiteX120" fmla="*/ 2498055 w 6264837"/>
              <a:gd name="connsiteY120" fmla="*/ 3523153 h 4464848"/>
              <a:gd name="connsiteX121" fmla="*/ 2088622 w 6264837"/>
              <a:gd name="connsiteY121" fmla="*/ 3564096 h 4464848"/>
              <a:gd name="connsiteX122" fmla="*/ 1283404 w 6264837"/>
              <a:gd name="connsiteY122" fmla="*/ 3550448 h 4464848"/>
              <a:gd name="connsiteX123" fmla="*/ 1160574 w 6264837"/>
              <a:gd name="connsiteY123" fmla="*/ 3536801 h 4464848"/>
              <a:gd name="connsiteX124" fmla="*/ 1119631 w 6264837"/>
              <a:gd name="connsiteY124" fmla="*/ 3523153 h 4464848"/>
              <a:gd name="connsiteX125" fmla="*/ 1037745 w 6264837"/>
              <a:gd name="connsiteY125" fmla="*/ 3509505 h 4464848"/>
              <a:gd name="connsiteX126" fmla="*/ 969506 w 6264837"/>
              <a:gd name="connsiteY126" fmla="*/ 3495857 h 4464848"/>
              <a:gd name="connsiteX127" fmla="*/ 751142 w 6264837"/>
              <a:gd name="connsiteY127" fmla="*/ 3468562 h 4464848"/>
              <a:gd name="connsiteX128" fmla="*/ 669255 w 6264837"/>
              <a:gd name="connsiteY128" fmla="*/ 3441266 h 4464848"/>
              <a:gd name="connsiteX129" fmla="*/ 587368 w 6264837"/>
              <a:gd name="connsiteY129" fmla="*/ 3386675 h 4464848"/>
              <a:gd name="connsiteX130" fmla="*/ 546425 w 6264837"/>
              <a:gd name="connsiteY130" fmla="*/ 3373027 h 4464848"/>
              <a:gd name="connsiteX131" fmla="*/ 464539 w 6264837"/>
              <a:gd name="connsiteY131" fmla="*/ 3332084 h 4464848"/>
              <a:gd name="connsiteX132" fmla="*/ 273470 w 6264837"/>
              <a:gd name="connsiteY132" fmla="*/ 3345732 h 4464848"/>
              <a:gd name="connsiteX133" fmla="*/ 191583 w 6264837"/>
              <a:gd name="connsiteY133" fmla="*/ 3373027 h 4464848"/>
              <a:gd name="connsiteX134" fmla="*/ 109697 w 6264837"/>
              <a:gd name="connsiteY134" fmla="*/ 3427618 h 4464848"/>
              <a:gd name="connsiteX135" fmla="*/ 41458 w 6264837"/>
              <a:gd name="connsiteY135" fmla="*/ 3495857 h 4464848"/>
              <a:gd name="connsiteX136" fmla="*/ 14163 w 6264837"/>
              <a:gd name="connsiteY136" fmla="*/ 3536801 h 4464848"/>
              <a:gd name="connsiteX137" fmla="*/ 14163 w 6264837"/>
              <a:gd name="connsiteY137" fmla="*/ 3632335 h 4464848"/>
              <a:gd name="connsiteX138" fmla="*/ 41458 w 6264837"/>
              <a:gd name="connsiteY138" fmla="*/ 3645983 h 4464848"/>
              <a:gd name="connsiteX0" fmla="*/ 55106 w 6264837"/>
              <a:gd name="connsiteY0" fmla="*/ 3591392 h 4464848"/>
              <a:gd name="connsiteX1" fmla="*/ 68754 w 6264837"/>
              <a:gd name="connsiteY1" fmla="*/ 3714221 h 4464848"/>
              <a:gd name="connsiteX2" fmla="*/ 96049 w 6264837"/>
              <a:gd name="connsiteY2" fmla="*/ 3850699 h 4464848"/>
              <a:gd name="connsiteX3" fmla="*/ 123345 w 6264837"/>
              <a:gd name="connsiteY3" fmla="*/ 4055416 h 4464848"/>
              <a:gd name="connsiteX4" fmla="*/ 150640 w 6264837"/>
              <a:gd name="connsiteY4" fmla="*/ 4123654 h 4464848"/>
              <a:gd name="connsiteX5" fmla="*/ 191583 w 6264837"/>
              <a:gd name="connsiteY5" fmla="*/ 4164598 h 4464848"/>
              <a:gd name="connsiteX6" fmla="*/ 273470 w 6264837"/>
              <a:gd name="connsiteY6" fmla="*/ 4260132 h 4464848"/>
              <a:gd name="connsiteX7" fmla="*/ 341709 w 6264837"/>
              <a:gd name="connsiteY7" fmla="*/ 4301075 h 4464848"/>
              <a:gd name="connsiteX8" fmla="*/ 382652 w 6264837"/>
              <a:gd name="connsiteY8" fmla="*/ 4342018 h 4464848"/>
              <a:gd name="connsiteX9" fmla="*/ 450891 w 6264837"/>
              <a:gd name="connsiteY9" fmla="*/ 4382962 h 4464848"/>
              <a:gd name="connsiteX10" fmla="*/ 573721 w 6264837"/>
              <a:gd name="connsiteY10" fmla="*/ 4437553 h 4464848"/>
              <a:gd name="connsiteX11" fmla="*/ 682903 w 6264837"/>
              <a:gd name="connsiteY11" fmla="*/ 4464848 h 4464848"/>
              <a:gd name="connsiteX12" fmla="*/ 887619 w 6264837"/>
              <a:gd name="connsiteY12" fmla="*/ 4451201 h 4464848"/>
              <a:gd name="connsiteX13" fmla="*/ 928563 w 6264837"/>
              <a:gd name="connsiteY13" fmla="*/ 4437553 h 4464848"/>
              <a:gd name="connsiteX14" fmla="*/ 1037745 w 6264837"/>
              <a:gd name="connsiteY14" fmla="*/ 4423905 h 4464848"/>
              <a:gd name="connsiteX15" fmla="*/ 1201518 w 6264837"/>
              <a:gd name="connsiteY15" fmla="*/ 4396610 h 4464848"/>
              <a:gd name="connsiteX16" fmla="*/ 1570007 w 6264837"/>
              <a:gd name="connsiteY16" fmla="*/ 4382962 h 4464848"/>
              <a:gd name="connsiteX17" fmla="*/ 1788371 w 6264837"/>
              <a:gd name="connsiteY17" fmla="*/ 4355666 h 4464848"/>
              <a:gd name="connsiteX18" fmla="*/ 1911201 w 6264837"/>
              <a:gd name="connsiteY18" fmla="*/ 4328371 h 4464848"/>
              <a:gd name="connsiteX19" fmla="*/ 1993088 w 6264837"/>
              <a:gd name="connsiteY19" fmla="*/ 4314723 h 4464848"/>
              <a:gd name="connsiteX20" fmla="*/ 2061327 w 6264837"/>
              <a:gd name="connsiteY20" fmla="*/ 4301075 h 4464848"/>
              <a:gd name="connsiteX21" fmla="*/ 2156861 w 6264837"/>
              <a:gd name="connsiteY21" fmla="*/ 4287427 h 4464848"/>
              <a:gd name="connsiteX22" fmla="*/ 2375225 w 6264837"/>
              <a:gd name="connsiteY22" fmla="*/ 4260132 h 4464848"/>
              <a:gd name="connsiteX23" fmla="*/ 2811954 w 6264837"/>
              <a:gd name="connsiteY23" fmla="*/ 4191893 h 4464848"/>
              <a:gd name="connsiteX24" fmla="*/ 3262330 w 6264837"/>
              <a:gd name="connsiteY24" fmla="*/ 4137302 h 4464848"/>
              <a:gd name="connsiteX25" fmla="*/ 3371512 w 6264837"/>
              <a:gd name="connsiteY25" fmla="*/ 4123654 h 4464848"/>
              <a:gd name="connsiteX26" fmla="*/ 3521637 w 6264837"/>
              <a:gd name="connsiteY26" fmla="*/ 4096359 h 4464848"/>
              <a:gd name="connsiteX27" fmla="*/ 4476980 w 6264837"/>
              <a:gd name="connsiteY27" fmla="*/ 4123654 h 4464848"/>
              <a:gd name="connsiteX28" fmla="*/ 4531571 w 6264837"/>
              <a:gd name="connsiteY28" fmla="*/ 4137302 h 4464848"/>
              <a:gd name="connsiteX29" fmla="*/ 4763583 w 6264837"/>
              <a:gd name="connsiteY29" fmla="*/ 4164598 h 4464848"/>
              <a:gd name="connsiteX30" fmla="*/ 4872766 w 6264837"/>
              <a:gd name="connsiteY30" fmla="*/ 4178245 h 4464848"/>
              <a:gd name="connsiteX31" fmla="*/ 5336789 w 6264837"/>
              <a:gd name="connsiteY31" fmla="*/ 4191893 h 4464848"/>
              <a:gd name="connsiteX32" fmla="*/ 5650688 w 6264837"/>
              <a:gd name="connsiteY32" fmla="*/ 4232836 h 4464848"/>
              <a:gd name="connsiteX33" fmla="*/ 5964586 w 6264837"/>
              <a:gd name="connsiteY33" fmla="*/ 4219189 h 4464848"/>
              <a:gd name="connsiteX34" fmla="*/ 6005530 w 6264837"/>
              <a:gd name="connsiteY34" fmla="*/ 4205541 h 4464848"/>
              <a:gd name="connsiteX35" fmla="*/ 6060121 w 6264837"/>
              <a:gd name="connsiteY35" fmla="*/ 4191893 h 4464848"/>
              <a:gd name="connsiteX36" fmla="*/ 6142007 w 6264837"/>
              <a:gd name="connsiteY36" fmla="*/ 4164598 h 4464848"/>
              <a:gd name="connsiteX37" fmla="*/ 6223894 w 6264837"/>
              <a:gd name="connsiteY37" fmla="*/ 4041768 h 4464848"/>
              <a:gd name="connsiteX38" fmla="*/ 6251189 w 6264837"/>
              <a:gd name="connsiteY38" fmla="*/ 4000824 h 4464848"/>
              <a:gd name="connsiteX39" fmla="*/ 6264837 w 6264837"/>
              <a:gd name="connsiteY39" fmla="*/ 3959881 h 4464848"/>
              <a:gd name="connsiteX40" fmla="*/ 6237542 w 6264837"/>
              <a:gd name="connsiteY40" fmla="*/ 3659630 h 4464848"/>
              <a:gd name="connsiteX41" fmla="*/ 6182951 w 6264837"/>
              <a:gd name="connsiteY41" fmla="*/ 3550448 h 4464848"/>
              <a:gd name="connsiteX42" fmla="*/ 6101064 w 6264837"/>
              <a:gd name="connsiteY42" fmla="*/ 3495857 h 4464848"/>
              <a:gd name="connsiteX43" fmla="*/ 6073768 w 6264837"/>
              <a:gd name="connsiteY43" fmla="*/ 3441266 h 4464848"/>
              <a:gd name="connsiteX44" fmla="*/ 6005530 w 6264837"/>
              <a:gd name="connsiteY44" fmla="*/ 3332084 h 4464848"/>
              <a:gd name="connsiteX45" fmla="*/ 5978234 w 6264837"/>
              <a:gd name="connsiteY45" fmla="*/ 3263845 h 4464848"/>
              <a:gd name="connsiteX46" fmla="*/ 5950939 w 6264837"/>
              <a:gd name="connsiteY46" fmla="*/ 3222902 h 4464848"/>
              <a:gd name="connsiteX47" fmla="*/ 5909995 w 6264837"/>
              <a:gd name="connsiteY47" fmla="*/ 3154663 h 4464848"/>
              <a:gd name="connsiteX48" fmla="*/ 5855404 w 6264837"/>
              <a:gd name="connsiteY48" fmla="*/ 3086424 h 4464848"/>
              <a:gd name="connsiteX49" fmla="*/ 5800813 w 6264837"/>
              <a:gd name="connsiteY49" fmla="*/ 3004538 h 4464848"/>
              <a:gd name="connsiteX50" fmla="*/ 5773518 w 6264837"/>
              <a:gd name="connsiteY50" fmla="*/ 2922651 h 4464848"/>
              <a:gd name="connsiteX51" fmla="*/ 5732574 w 6264837"/>
              <a:gd name="connsiteY51" fmla="*/ 2854413 h 4464848"/>
              <a:gd name="connsiteX52" fmla="*/ 5664336 w 6264837"/>
              <a:gd name="connsiteY52" fmla="*/ 2717935 h 4464848"/>
              <a:gd name="connsiteX53" fmla="*/ 5596097 w 6264837"/>
              <a:gd name="connsiteY53" fmla="*/ 2595105 h 4464848"/>
              <a:gd name="connsiteX54" fmla="*/ 5568801 w 6264837"/>
              <a:gd name="connsiteY54" fmla="*/ 2499571 h 4464848"/>
              <a:gd name="connsiteX55" fmla="*/ 5541506 w 6264837"/>
              <a:gd name="connsiteY55" fmla="*/ 2444980 h 4464848"/>
              <a:gd name="connsiteX56" fmla="*/ 5527858 w 6264837"/>
              <a:gd name="connsiteY56" fmla="*/ 2404036 h 4464848"/>
              <a:gd name="connsiteX57" fmla="*/ 5500563 w 6264837"/>
              <a:gd name="connsiteY57" fmla="*/ 2335798 h 4464848"/>
              <a:gd name="connsiteX58" fmla="*/ 5445971 w 6264837"/>
              <a:gd name="connsiteY58" fmla="*/ 2144729 h 4464848"/>
              <a:gd name="connsiteX59" fmla="*/ 5432324 w 6264837"/>
              <a:gd name="connsiteY59" fmla="*/ 2049195 h 4464848"/>
              <a:gd name="connsiteX60" fmla="*/ 5405028 w 6264837"/>
              <a:gd name="connsiteY60" fmla="*/ 1803535 h 4464848"/>
              <a:gd name="connsiteX61" fmla="*/ 5418676 w 6264837"/>
              <a:gd name="connsiteY61" fmla="*/ 1557875 h 4464848"/>
              <a:gd name="connsiteX62" fmla="*/ 5445971 w 6264837"/>
              <a:gd name="connsiteY62" fmla="*/ 1516932 h 4464848"/>
              <a:gd name="connsiteX63" fmla="*/ 5473267 w 6264837"/>
              <a:gd name="connsiteY63" fmla="*/ 1448693 h 4464848"/>
              <a:gd name="connsiteX64" fmla="*/ 5500563 w 6264837"/>
              <a:gd name="connsiteY64" fmla="*/ 1366807 h 4464848"/>
              <a:gd name="connsiteX65" fmla="*/ 5527858 w 6264837"/>
              <a:gd name="connsiteY65" fmla="*/ 1312216 h 4464848"/>
              <a:gd name="connsiteX66" fmla="*/ 5568801 w 6264837"/>
              <a:gd name="connsiteY66" fmla="*/ 1216681 h 4464848"/>
              <a:gd name="connsiteX67" fmla="*/ 5486915 w 6264837"/>
              <a:gd name="connsiteY67" fmla="*/ 1312216 h 4464848"/>
              <a:gd name="connsiteX68" fmla="*/ 5227607 w 6264837"/>
              <a:gd name="connsiteY68" fmla="*/ 1011965 h 4464848"/>
              <a:gd name="connsiteX69" fmla="*/ 4859118 w 6264837"/>
              <a:gd name="connsiteY69" fmla="*/ 930078 h 4464848"/>
              <a:gd name="connsiteX70" fmla="*/ 4954652 w 6264837"/>
              <a:gd name="connsiteY70" fmla="*/ 83917 h 4464848"/>
              <a:gd name="connsiteX71" fmla="*/ 4927357 w 6264837"/>
              <a:gd name="connsiteY71" fmla="*/ 124860 h 4464848"/>
              <a:gd name="connsiteX72" fmla="*/ 4517923 w 6264837"/>
              <a:gd name="connsiteY72" fmla="*/ 916430 h 4464848"/>
              <a:gd name="connsiteX73" fmla="*/ 4859118 w 6264837"/>
              <a:gd name="connsiteY73" fmla="*/ 179451 h 4464848"/>
              <a:gd name="connsiteX74" fmla="*/ 4845470 w 6264837"/>
              <a:gd name="connsiteY74" fmla="*/ 220395 h 4464848"/>
              <a:gd name="connsiteX75" fmla="*/ 4804527 w 6264837"/>
              <a:gd name="connsiteY75" fmla="*/ 261338 h 4464848"/>
              <a:gd name="connsiteX76" fmla="*/ 4777231 w 6264837"/>
              <a:gd name="connsiteY76" fmla="*/ 302281 h 4464848"/>
              <a:gd name="connsiteX77" fmla="*/ 4695345 w 6264837"/>
              <a:gd name="connsiteY77" fmla="*/ 384168 h 4464848"/>
              <a:gd name="connsiteX78" fmla="*/ 4627106 w 6264837"/>
              <a:gd name="connsiteY78" fmla="*/ 466054 h 4464848"/>
              <a:gd name="connsiteX79" fmla="*/ 4599810 w 6264837"/>
              <a:gd name="connsiteY79" fmla="*/ 506998 h 4464848"/>
              <a:gd name="connsiteX80" fmla="*/ 4558867 w 6264837"/>
              <a:gd name="connsiteY80" fmla="*/ 547941 h 4464848"/>
              <a:gd name="connsiteX81" fmla="*/ 4490628 w 6264837"/>
              <a:gd name="connsiteY81" fmla="*/ 670771 h 4464848"/>
              <a:gd name="connsiteX82" fmla="*/ 4436037 w 6264837"/>
              <a:gd name="connsiteY82" fmla="*/ 752657 h 4464848"/>
              <a:gd name="connsiteX83" fmla="*/ 4381446 w 6264837"/>
              <a:gd name="connsiteY83" fmla="*/ 902783 h 4464848"/>
              <a:gd name="connsiteX84" fmla="*/ 4367798 w 6264837"/>
              <a:gd name="connsiteY84" fmla="*/ 943726 h 4464848"/>
              <a:gd name="connsiteX85" fmla="*/ 4340503 w 6264837"/>
              <a:gd name="connsiteY85" fmla="*/ 1011965 h 4464848"/>
              <a:gd name="connsiteX86" fmla="*/ 4272264 w 6264837"/>
              <a:gd name="connsiteY86" fmla="*/ 1243977 h 4464848"/>
              <a:gd name="connsiteX87" fmla="*/ 4244968 w 6264837"/>
              <a:gd name="connsiteY87" fmla="*/ 1298568 h 4464848"/>
              <a:gd name="connsiteX88" fmla="*/ 4190377 w 6264837"/>
              <a:gd name="connsiteY88" fmla="*/ 1448693 h 4464848"/>
              <a:gd name="connsiteX89" fmla="*/ 4149434 w 6264837"/>
              <a:gd name="connsiteY89" fmla="*/ 1503284 h 4464848"/>
              <a:gd name="connsiteX90" fmla="*/ 4122139 w 6264837"/>
              <a:gd name="connsiteY90" fmla="*/ 1598818 h 4464848"/>
              <a:gd name="connsiteX91" fmla="*/ 4094843 w 6264837"/>
              <a:gd name="connsiteY91" fmla="*/ 1639762 h 4464848"/>
              <a:gd name="connsiteX92" fmla="*/ 4081195 w 6264837"/>
              <a:gd name="connsiteY92" fmla="*/ 1694353 h 4464848"/>
              <a:gd name="connsiteX93" fmla="*/ 4040252 w 6264837"/>
              <a:gd name="connsiteY93" fmla="*/ 1748944 h 4464848"/>
              <a:gd name="connsiteX94" fmla="*/ 3999309 w 6264837"/>
              <a:gd name="connsiteY94" fmla="*/ 1817183 h 4464848"/>
              <a:gd name="connsiteX95" fmla="*/ 3958366 w 6264837"/>
              <a:gd name="connsiteY95" fmla="*/ 1953660 h 4464848"/>
              <a:gd name="connsiteX96" fmla="*/ 3890127 w 6264837"/>
              <a:gd name="connsiteY96" fmla="*/ 2049195 h 4464848"/>
              <a:gd name="connsiteX97" fmla="*/ 3835536 w 6264837"/>
              <a:gd name="connsiteY97" fmla="*/ 2172024 h 4464848"/>
              <a:gd name="connsiteX98" fmla="*/ 3808240 w 6264837"/>
              <a:gd name="connsiteY98" fmla="*/ 2212968 h 4464848"/>
              <a:gd name="connsiteX99" fmla="*/ 3780945 w 6264837"/>
              <a:gd name="connsiteY99" fmla="*/ 2281207 h 4464848"/>
              <a:gd name="connsiteX100" fmla="*/ 3740001 w 6264837"/>
              <a:gd name="connsiteY100" fmla="*/ 2335798 h 4464848"/>
              <a:gd name="connsiteX101" fmla="*/ 3712706 w 6264837"/>
              <a:gd name="connsiteY101" fmla="*/ 2390389 h 4464848"/>
              <a:gd name="connsiteX102" fmla="*/ 3685410 w 6264837"/>
              <a:gd name="connsiteY102" fmla="*/ 2431332 h 4464848"/>
              <a:gd name="connsiteX103" fmla="*/ 3617171 w 6264837"/>
              <a:gd name="connsiteY103" fmla="*/ 2513218 h 4464848"/>
              <a:gd name="connsiteX104" fmla="*/ 3507989 w 6264837"/>
              <a:gd name="connsiteY104" fmla="*/ 2649696 h 4464848"/>
              <a:gd name="connsiteX105" fmla="*/ 3467046 w 6264837"/>
              <a:gd name="connsiteY105" fmla="*/ 2704287 h 4464848"/>
              <a:gd name="connsiteX106" fmla="*/ 3426103 w 6264837"/>
              <a:gd name="connsiteY106" fmla="*/ 2745230 h 4464848"/>
              <a:gd name="connsiteX107" fmla="*/ 3357864 w 6264837"/>
              <a:gd name="connsiteY107" fmla="*/ 2799821 h 4464848"/>
              <a:gd name="connsiteX108" fmla="*/ 3275977 w 6264837"/>
              <a:gd name="connsiteY108" fmla="*/ 2881708 h 4464848"/>
              <a:gd name="connsiteX109" fmla="*/ 3194091 w 6264837"/>
              <a:gd name="connsiteY109" fmla="*/ 2949947 h 4464848"/>
              <a:gd name="connsiteX110" fmla="*/ 3180443 w 6264837"/>
              <a:gd name="connsiteY110" fmla="*/ 2990890 h 4464848"/>
              <a:gd name="connsiteX111" fmla="*/ 3043966 w 6264837"/>
              <a:gd name="connsiteY111" fmla="*/ 3113720 h 4464848"/>
              <a:gd name="connsiteX112" fmla="*/ 2989374 w 6264837"/>
              <a:gd name="connsiteY112" fmla="*/ 3181959 h 4464848"/>
              <a:gd name="connsiteX113" fmla="*/ 2962079 w 6264837"/>
              <a:gd name="connsiteY113" fmla="*/ 3222902 h 4464848"/>
              <a:gd name="connsiteX114" fmla="*/ 2839249 w 6264837"/>
              <a:gd name="connsiteY114" fmla="*/ 3318436 h 4464848"/>
              <a:gd name="connsiteX115" fmla="*/ 2811954 w 6264837"/>
              <a:gd name="connsiteY115" fmla="*/ 3373027 h 4464848"/>
              <a:gd name="connsiteX116" fmla="*/ 2716419 w 6264837"/>
              <a:gd name="connsiteY116" fmla="*/ 3427618 h 4464848"/>
              <a:gd name="connsiteX117" fmla="*/ 2620885 w 6264837"/>
              <a:gd name="connsiteY117" fmla="*/ 3468562 h 4464848"/>
              <a:gd name="connsiteX118" fmla="*/ 2538998 w 6264837"/>
              <a:gd name="connsiteY118" fmla="*/ 3495857 h 4464848"/>
              <a:gd name="connsiteX119" fmla="*/ 2498055 w 6264837"/>
              <a:gd name="connsiteY119" fmla="*/ 3523153 h 4464848"/>
              <a:gd name="connsiteX120" fmla="*/ 2088622 w 6264837"/>
              <a:gd name="connsiteY120" fmla="*/ 3564096 h 4464848"/>
              <a:gd name="connsiteX121" fmla="*/ 1283404 w 6264837"/>
              <a:gd name="connsiteY121" fmla="*/ 3550448 h 4464848"/>
              <a:gd name="connsiteX122" fmla="*/ 1160574 w 6264837"/>
              <a:gd name="connsiteY122" fmla="*/ 3536801 h 4464848"/>
              <a:gd name="connsiteX123" fmla="*/ 1119631 w 6264837"/>
              <a:gd name="connsiteY123" fmla="*/ 3523153 h 4464848"/>
              <a:gd name="connsiteX124" fmla="*/ 1037745 w 6264837"/>
              <a:gd name="connsiteY124" fmla="*/ 3509505 h 4464848"/>
              <a:gd name="connsiteX125" fmla="*/ 969506 w 6264837"/>
              <a:gd name="connsiteY125" fmla="*/ 3495857 h 4464848"/>
              <a:gd name="connsiteX126" fmla="*/ 751142 w 6264837"/>
              <a:gd name="connsiteY126" fmla="*/ 3468562 h 4464848"/>
              <a:gd name="connsiteX127" fmla="*/ 669255 w 6264837"/>
              <a:gd name="connsiteY127" fmla="*/ 3441266 h 4464848"/>
              <a:gd name="connsiteX128" fmla="*/ 587368 w 6264837"/>
              <a:gd name="connsiteY128" fmla="*/ 3386675 h 4464848"/>
              <a:gd name="connsiteX129" fmla="*/ 546425 w 6264837"/>
              <a:gd name="connsiteY129" fmla="*/ 3373027 h 4464848"/>
              <a:gd name="connsiteX130" fmla="*/ 464539 w 6264837"/>
              <a:gd name="connsiteY130" fmla="*/ 3332084 h 4464848"/>
              <a:gd name="connsiteX131" fmla="*/ 273470 w 6264837"/>
              <a:gd name="connsiteY131" fmla="*/ 3345732 h 4464848"/>
              <a:gd name="connsiteX132" fmla="*/ 191583 w 6264837"/>
              <a:gd name="connsiteY132" fmla="*/ 3373027 h 4464848"/>
              <a:gd name="connsiteX133" fmla="*/ 109697 w 6264837"/>
              <a:gd name="connsiteY133" fmla="*/ 3427618 h 4464848"/>
              <a:gd name="connsiteX134" fmla="*/ 41458 w 6264837"/>
              <a:gd name="connsiteY134" fmla="*/ 3495857 h 4464848"/>
              <a:gd name="connsiteX135" fmla="*/ 14163 w 6264837"/>
              <a:gd name="connsiteY135" fmla="*/ 3536801 h 4464848"/>
              <a:gd name="connsiteX136" fmla="*/ 14163 w 6264837"/>
              <a:gd name="connsiteY136" fmla="*/ 3632335 h 4464848"/>
              <a:gd name="connsiteX137" fmla="*/ 41458 w 6264837"/>
              <a:gd name="connsiteY137" fmla="*/ 3645983 h 4464848"/>
              <a:gd name="connsiteX0" fmla="*/ 55106 w 6264837"/>
              <a:gd name="connsiteY0" fmla="*/ 3591392 h 4464848"/>
              <a:gd name="connsiteX1" fmla="*/ 68754 w 6264837"/>
              <a:gd name="connsiteY1" fmla="*/ 3714221 h 4464848"/>
              <a:gd name="connsiteX2" fmla="*/ 96049 w 6264837"/>
              <a:gd name="connsiteY2" fmla="*/ 3850699 h 4464848"/>
              <a:gd name="connsiteX3" fmla="*/ 123345 w 6264837"/>
              <a:gd name="connsiteY3" fmla="*/ 4055416 h 4464848"/>
              <a:gd name="connsiteX4" fmla="*/ 150640 w 6264837"/>
              <a:gd name="connsiteY4" fmla="*/ 4123654 h 4464848"/>
              <a:gd name="connsiteX5" fmla="*/ 191583 w 6264837"/>
              <a:gd name="connsiteY5" fmla="*/ 4164598 h 4464848"/>
              <a:gd name="connsiteX6" fmla="*/ 273470 w 6264837"/>
              <a:gd name="connsiteY6" fmla="*/ 4260132 h 4464848"/>
              <a:gd name="connsiteX7" fmla="*/ 341709 w 6264837"/>
              <a:gd name="connsiteY7" fmla="*/ 4301075 h 4464848"/>
              <a:gd name="connsiteX8" fmla="*/ 382652 w 6264837"/>
              <a:gd name="connsiteY8" fmla="*/ 4342018 h 4464848"/>
              <a:gd name="connsiteX9" fmla="*/ 450891 w 6264837"/>
              <a:gd name="connsiteY9" fmla="*/ 4382962 h 4464848"/>
              <a:gd name="connsiteX10" fmla="*/ 573721 w 6264837"/>
              <a:gd name="connsiteY10" fmla="*/ 4437553 h 4464848"/>
              <a:gd name="connsiteX11" fmla="*/ 682903 w 6264837"/>
              <a:gd name="connsiteY11" fmla="*/ 4464848 h 4464848"/>
              <a:gd name="connsiteX12" fmla="*/ 887619 w 6264837"/>
              <a:gd name="connsiteY12" fmla="*/ 4451201 h 4464848"/>
              <a:gd name="connsiteX13" fmla="*/ 928563 w 6264837"/>
              <a:gd name="connsiteY13" fmla="*/ 4437553 h 4464848"/>
              <a:gd name="connsiteX14" fmla="*/ 1037745 w 6264837"/>
              <a:gd name="connsiteY14" fmla="*/ 4423905 h 4464848"/>
              <a:gd name="connsiteX15" fmla="*/ 1201518 w 6264837"/>
              <a:gd name="connsiteY15" fmla="*/ 4396610 h 4464848"/>
              <a:gd name="connsiteX16" fmla="*/ 1570007 w 6264837"/>
              <a:gd name="connsiteY16" fmla="*/ 4382962 h 4464848"/>
              <a:gd name="connsiteX17" fmla="*/ 1788371 w 6264837"/>
              <a:gd name="connsiteY17" fmla="*/ 4355666 h 4464848"/>
              <a:gd name="connsiteX18" fmla="*/ 1911201 w 6264837"/>
              <a:gd name="connsiteY18" fmla="*/ 4328371 h 4464848"/>
              <a:gd name="connsiteX19" fmla="*/ 1993088 w 6264837"/>
              <a:gd name="connsiteY19" fmla="*/ 4314723 h 4464848"/>
              <a:gd name="connsiteX20" fmla="*/ 2061327 w 6264837"/>
              <a:gd name="connsiteY20" fmla="*/ 4301075 h 4464848"/>
              <a:gd name="connsiteX21" fmla="*/ 2156861 w 6264837"/>
              <a:gd name="connsiteY21" fmla="*/ 4287427 h 4464848"/>
              <a:gd name="connsiteX22" fmla="*/ 2375225 w 6264837"/>
              <a:gd name="connsiteY22" fmla="*/ 4260132 h 4464848"/>
              <a:gd name="connsiteX23" fmla="*/ 2811954 w 6264837"/>
              <a:gd name="connsiteY23" fmla="*/ 4191893 h 4464848"/>
              <a:gd name="connsiteX24" fmla="*/ 3262330 w 6264837"/>
              <a:gd name="connsiteY24" fmla="*/ 4137302 h 4464848"/>
              <a:gd name="connsiteX25" fmla="*/ 3371512 w 6264837"/>
              <a:gd name="connsiteY25" fmla="*/ 4123654 h 4464848"/>
              <a:gd name="connsiteX26" fmla="*/ 3521637 w 6264837"/>
              <a:gd name="connsiteY26" fmla="*/ 4096359 h 4464848"/>
              <a:gd name="connsiteX27" fmla="*/ 4476980 w 6264837"/>
              <a:gd name="connsiteY27" fmla="*/ 4123654 h 4464848"/>
              <a:gd name="connsiteX28" fmla="*/ 4531571 w 6264837"/>
              <a:gd name="connsiteY28" fmla="*/ 4137302 h 4464848"/>
              <a:gd name="connsiteX29" fmla="*/ 4763583 w 6264837"/>
              <a:gd name="connsiteY29" fmla="*/ 4164598 h 4464848"/>
              <a:gd name="connsiteX30" fmla="*/ 4872766 w 6264837"/>
              <a:gd name="connsiteY30" fmla="*/ 4178245 h 4464848"/>
              <a:gd name="connsiteX31" fmla="*/ 5336789 w 6264837"/>
              <a:gd name="connsiteY31" fmla="*/ 4191893 h 4464848"/>
              <a:gd name="connsiteX32" fmla="*/ 5650688 w 6264837"/>
              <a:gd name="connsiteY32" fmla="*/ 4232836 h 4464848"/>
              <a:gd name="connsiteX33" fmla="*/ 5964586 w 6264837"/>
              <a:gd name="connsiteY33" fmla="*/ 4219189 h 4464848"/>
              <a:gd name="connsiteX34" fmla="*/ 6005530 w 6264837"/>
              <a:gd name="connsiteY34" fmla="*/ 4205541 h 4464848"/>
              <a:gd name="connsiteX35" fmla="*/ 6060121 w 6264837"/>
              <a:gd name="connsiteY35" fmla="*/ 4191893 h 4464848"/>
              <a:gd name="connsiteX36" fmla="*/ 6142007 w 6264837"/>
              <a:gd name="connsiteY36" fmla="*/ 4164598 h 4464848"/>
              <a:gd name="connsiteX37" fmla="*/ 6223894 w 6264837"/>
              <a:gd name="connsiteY37" fmla="*/ 4041768 h 4464848"/>
              <a:gd name="connsiteX38" fmla="*/ 6251189 w 6264837"/>
              <a:gd name="connsiteY38" fmla="*/ 4000824 h 4464848"/>
              <a:gd name="connsiteX39" fmla="*/ 6264837 w 6264837"/>
              <a:gd name="connsiteY39" fmla="*/ 3959881 h 4464848"/>
              <a:gd name="connsiteX40" fmla="*/ 6237542 w 6264837"/>
              <a:gd name="connsiteY40" fmla="*/ 3659630 h 4464848"/>
              <a:gd name="connsiteX41" fmla="*/ 6182951 w 6264837"/>
              <a:gd name="connsiteY41" fmla="*/ 3550448 h 4464848"/>
              <a:gd name="connsiteX42" fmla="*/ 6101064 w 6264837"/>
              <a:gd name="connsiteY42" fmla="*/ 3495857 h 4464848"/>
              <a:gd name="connsiteX43" fmla="*/ 6073768 w 6264837"/>
              <a:gd name="connsiteY43" fmla="*/ 3441266 h 4464848"/>
              <a:gd name="connsiteX44" fmla="*/ 6005530 w 6264837"/>
              <a:gd name="connsiteY44" fmla="*/ 3332084 h 4464848"/>
              <a:gd name="connsiteX45" fmla="*/ 5978234 w 6264837"/>
              <a:gd name="connsiteY45" fmla="*/ 3263845 h 4464848"/>
              <a:gd name="connsiteX46" fmla="*/ 5950939 w 6264837"/>
              <a:gd name="connsiteY46" fmla="*/ 3222902 h 4464848"/>
              <a:gd name="connsiteX47" fmla="*/ 5909995 w 6264837"/>
              <a:gd name="connsiteY47" fmla="*/ 3154663 h 4464848"/>
              <a:gd name="connsiteX48" fmla="*/ 5855404 w 6264837"/>
              <a:gd name="connsiteY48" fmla="*/ 3086424 h 4464848"/>
              <a:gd name="connsiteX49" fmla="*/ 5800813 w 6264837"/>
              <a:gd name="connsiteY49" fmla="*/ 3004538 h 4464848"/>
              <a:gd name="connsiteX50" fmla="*/ 5773518 w 6264837"/>
              <a:gd name="connsiteY50" fmla="*/ 2922651 h 4464848"/>
              <a:gd name="connsiteX51" fmla="*/ 5732574 w 6264837"/>
              <a:gd name="connsiteY51" fmla="*/ 2854413 h 4464848"/>
              <a:gd name="connsiteX52" fmla="*/ 5664336 w 6264837"/>
              <a:gd name="connsiteY52" fmla="*/ 2717935 h 4464848"/>
              <a:gd name="connsiteX53" fmla="*/ 5596097 w 6264837"/>
              <a:gd name="connsiteY53" fmla="*/ 2595105 h 4464848"/>
              <a:gd name="connsiteX54" fmla="*/ 5568801 w 6264837"/>
              <a:gd name="connsiteY54" fmla="*/ 2499571 h 4464848"/>
              <a:gd name="connsiteX55" fmla="*/ 5541506 w 6264837"/>
              <a:gd name="connsiteY55" fmla="*/ 2444980 h 4464848"/>
              <a:gd name="connsiteX56" fmla="*/ 5527858 w 6264837"/>
              <a:gd name="connsiteY56" fmla="*/ 2404036 h 4464848"/>
              <a:gd name="connsiteX57" fmla="*/ 5500563 w 6264837"/>
              <a:gd name="connsiteY57" fmla="*/ 2335798 h 4464848"/>
              <a:gd name="connsiteX58" fmla="*/ 5445971 w 6264837"/>
              <a:gd name="connsiteY58" fmla="*/ 2144729 h 4464848"/>
              <a:gd name="connsiteX59" fmla="*/ 5432324 w 6264837"/>
              <a:gd name="connsiteY59" fmla="*/ 2049195 h 4464848"/>
              <a:gd name="connsiteX60" fmla="*/ 5405028 w 6264837"/>
              <a:gd name="connsiteY60" fmla="*/ 1803535 h 4464848"/>
              <a:gd name="connsiteX61" fmla="*/ 5418676 w 6264837"/>
              <a:gd name="connsiteY61" fmla="*/ 1557875 h 4464848"/>
              <a:gd name="connsiteX62" fmla="*/ 5445971 w 6264837"/>
              <a:gd name="connsiteY62" fmla="*/ 1516932 h 4464848"/>
              <a:gd name="connsiteX63" fmla="*/ 5473267 w 6264837"/>
              <a:gd name="connsiteY63" fmla="*/ 1448693 h 4464848"/>
              <a:gd name="connsiteX64" fmla="*/ 5500563 w 6264837"/>
              <a:gd name="connsiteY64" fmla="*/ 1366807 h 4464848"/>
              <a:gd name="connsiteX65" fmla="*/ 5527858 w 6264837"/>
              <a:gd name="connsiteY65" fmla="*/ 1312216 h 4464848"/>
              <a:gd name="connsiteX66" fmla="*/ 5486915 w 6264837"/>
              <a:gd name="connsiteY66" fmla="*/ 1312216 h 4464848"/>
              <a:gd name="connsiteX67" fmla="*/ 5227607 w 6264837"/>
              <a:gd name="connsiteY67" fmla="*/ 1011965 h 4464848"/>
              <a:gd name="connsiteX68" fmla="*/ 4859118 w 6264837"/>
              <a:gd name="connsiteY68" fmla="*/ 930078 h 4464848"/>
              <a:gd name="connsiteX69" fmla="*/ 4954652 w 6264837"/>
              <a:gd name="connsiteY69" fmla="*/ 83917 h 4464848"/>
              <a:gd name="connsiteX70" fmla="*/ 4927357 w 6264837"/>
              <a:gd name="connsiteY70" fmla="*/ 124860 h 4464848"/>
              <a:gd name="connsiteX71" fmla="*/ 4517923 w 6264837"/>
              <a:gd name="connsiteY71" fmla="*/ 916430 h 4464848"/>
              <a:gd name="connsiteX72" fmla="*/ 4859118 w 6264837"/>
              <a:gd name="connsiteY72" fmla="*/ 179451 h 4464848"/>
              <a:gd name="connsiteX73" fmla="*/ 4845470 w 6264837"/>
              <a:gd name="connsiteY73" fmla="*/ 220395 h 4464848"/>
              <a:gd name="connsiteX74" fmla="*/ 4804527 w 6264837"/>
              <a:gd name="connsiteY74" fmla="*/ 261338 h 4464848"/>
              <a:gd name="connsiteX75" fmla="*/ 4777231 w 6264837"/>
              <a:gd name="connsiteY75" fmla="*/ 302281 h 4464848"/>
              <a:gd name="connsiteX76" fmla="*/ 4695345 w 6264837"/>
              <a:gd name="connsiteY76" fmla="*/ 384168 h 4464848"/>
              <a:gd name="connsiteX77" fmla="*/ 4627106 w 6264837"/>
              <a:gd name="connsiteY77" fmla="*/ 466054 h 4464848"/>
              <a:gd name="connsiteX78" fmla="*/ 4599810 w 6264837"/>
              <a:gd name="connsiteY78" fmla="*/ 506998 h 4464848"/>
              <a:gd name="connsiteX79" fmla="*/ 4558867 w 6264837"/>
              <a:gd name="connsiteY79" fmla="*/ 547941 h 4464848"/>
              <a:gd name="connsiteX80" fmla="*/ 4490628 w 6264837"/>
              <a:gd name="connsiteY80" fmla="*/ 670771 h 4464848"/>
              <a:gd name="connsiteX81" fmla="*/ 4436037 w 6264837"/>
              <a:gd name="connsiteY81" fmla="*/ 752657 h 4464848"/>
              <a:gd name="connsiteX82" fmla="*/ 4381446 w 6264837"/>
              <a:gd name="connsiteY82" fmla="*/ 902783 h 4464848"/>
              <a:gd name="connsiteX83" fmla="*/ 4367798 w 6264837"/>
              <a:gd name="connsiteY83" fmla="*/ 943726 h 4464848"/>
              <a:gd name="connsiteX84" fmla="*/ 4340503 w 6264837"/>
              <a:gd name="connsiteY84" fmla="*/ 1011965 h 4464848"/>
              <a:gd name="connsiteX85" fmla="*/ 4272264 w 6264837"/>
              <a:gd name="connsiteY85" fmla="*/ 1243977 h 4464848"/>
              <a:gd name="connsiteX86" fmla="*/ 4244968 w 6264837"/>
              <a:gd name="connsiteY86" fmla="*/ 1298568 h 4464848"/>
              <a:gd name="connsiteX87" fmla="*/ 4190377 w 6264837"/>
              <a:gd name="connsiteY87" fmla="*/ 1448693 h 4464848"/>
              <a:gd name="connsiteX88" fmla="*/ 4149434 w 6264837"/>
              <a:gd name="connsiteY88" fmla="*/ 1503284 h 4464848"/>
              <a:gd name="connsiteX89" fmla="*/ 4122139 w 6264837"/>
              <a:gd name="connsiteY89" fmla="*/ 1598818 h 4464848"/>
              <a:gd name="connsiteX90" fmla="*/ 4094843 w 6264837"/>
              <a:gd name="connsiteY90" fmla="*/ 1639762 h 4464848"/>
              <a:gd name="connsiteX91" fmla="*/ 4081195 w 6264837"/>
              <a:gd name="connsiteY91" fmla="*/ 1694353 h 4464848"/>
              <a:gd name="connsiteX92" fmla="*/ 4040252 w 6264837"/>
              <a:gd name="connsiteY92" fmla="*/ 1748944 h 4464848"/>
              <a:gd name="connsiteX93" fmla="*/ 3999309 w 6264837"/>
              <a:gd name="connsiteY93" fmla="*/ 1817183 h 4464848"/>
              <a:gd name="connsiteX94" fmla="*/ 3958366 w 6264837"/>
              <a:gd name="connsiteY94" fmla="*/ 1953660 h 4464848"/>
              <a:gd name="connsiteX95" fmla="*/ 3890127 w 6264837"/>
              <a:gd name="connsiteY95" fmla="*/ 2049195 h 4464848"/>
              <a:gd name="connsiteX96" fmla="*/ 3835536 w 6264837"/>
              <a:gd name="connsiteY96" fmla="*/ 2172024 h 4464848"/>
              <a:gd name="connsiteX97" fmla="*/ 3808240 w 6264837"/>
              <a:gd name="connsiteY97" fmla="*/ 2212968 h 4464848"/>
              <a:gd name="connsiteX98" fmla="*/ 3780945 w 6264837"/>
              <a:gd name="connsiteY98" fmla="*/ 2281207 h 4464848"/>
              <a:gd name="connsiteX99" fmla="*/ 3740001 w 6264837"/>
              <a:gd name="connsiteY99" fmla="*/ 2335798 h 4464848"/>
              <a:gd name="connsiteX100" fmla="*/ 3712706 w 6264837"/>
              <a:gd name="connsiteY100" fmla="*/ 2390389 h 4464848"/>
              <a:gd name="connsiteX101" fmla="*/ 3685410 w 6264837"/>
              <a:gd name="connsiteY101" fmla="*/ 2431332 h 4464848"/>
              <a:gd name="connsiteX102" fmla="*/ 3617171 w 6264837"/>
              <a:gd name="connsiteY102" fmla="*/ 2513218 h 4464848"/>
              <a:gd name="connsiteX103" fmla="*/ 3507989 w 6264837"/>
              <a:gd name="connsiteY103" fmla="*/ 2649696 h 4464848"/>
              <a:gd name="connsiteX104" fmla="*/ 3467046 w 6264837"/>
              <a:gd name="connsiteY104" fmla="*/ 2704287 h 4464848"/>
              <a:gd name="connsiteX105" fmla="*/ 3426103 w 6264837"/>
              <a:gd name="connsiteY105" fmla="*/ 2745230 h 4464848"/>
              <a:gd name="connsiteX106" fmla="*/ 3357864 w 6264837"/>
              <a:gd name="connsiteY106" fmla="*/ 2799821 h 4464848"/>
              <a:gd name="connsiteX107" fmla="*/ 3275977 w 6264837"/>
              <a:gd name="connsiteY107" fmla="*/ 2881708 h 4464848"/>
              <a:gd name="connsiteX108" fmla="*/ 3194091 w 6264837"/>
              <a:gd name="connsiteY108" fmla="*/ 2949947 h 4464848"/>
              <a:gd name="connsiteX109" fmla="*/ 3180443 w 6264837"/>
              <a:gd name="connsiteY109" fmla="*/ 2990890 h 4464848"/>
              <a:gd name="connsiteX110" fmla="*/ 3043966 w 6264837"/>
              <a:gd name="connsiteY110" fmla="*/ 3113720 h 4464848"/>
              <a:gd name="connsiteX111" fmla="*/ 2989374 w 6264837"/>
              <a:gd name="connsiteY111" fmla="*/ 3181959 h 4464848"/>
              <a:gd name="connsiteX112" fmla="*/ 2962079 w 6264837"/>
              <a:gd name="connsiteY112" fmla="*/ 3222902 h 4464848"/>
              <a:gd name="connsiteX113" fmla="*/ 2839249 w 6264837"/>
              <a:gd name="connsiteY113" fmla="*/ 3318436 h 4464848"/>
              <a:gd name="connsiteX114" fmla="*/ 2811954 w 6264837"/>
              <a:gd name="connsiteY114" fmla="*/ 3373027 h 4464848"/>
              <a:gd name="connsiteX115" fmla="*/ 2716419 w 6264837"/>
              <a:gd name="connsiteY115" fmla="*/ 3427618 h 4464848"/>
              <a:gd name="connsiteX116" fmla="*/ 2620885 w 6264837"/>
              <a:gd name="connsiteY116" fmla="*/ 3468562 h 4464848"/>
              <a:gd name="connsiteX117" fmla="*/ 2538998 w 6264837"/>
              <a:gd name="connsiteY117" fmla="*/ 3495857 h 4464848"/>
              <a:gd name="connsiteX118" fmla="*/ 2498055 w 6264837"/>
              <a:gd name="connsiteY118" fmla="*/ 3523153 h 4464848"/>
              <a:gd name="connsiteX119" fmla="*/ 2088622 w 6264837"/>
              <a:gd name="connsiteY119" fmla="*/ 3564096 h 4464848"/>
              <a:gd name="connsiteX120" fmla="*/ 1283404 w 6264837"/>
              <a:gd name="connsiteY120" fmla="*/ 3550448 h 4464848"/>
              <a:gd name="connsiteX121" fmla="*/ 1160574 w 6264837"/>
              <a:gd name="connsiteY121" fmla="*/ 3536801 h 4464848"/>
              <a:gd name="connsiteX122" fmla="*/ 1119631 w 6264837"/>
              <a:gd name="connsiteY122" fmla="*/ 3523153 h 4464848"/>
              <a:gd name="connsiteX123" fmla="*/ 1037745 w 6264837"/>
              <a:gd name="connsiteY123" fmla="*/ 3509505 h 4464848"/>
              <a:gd name="connsiteX124" fmla="*/ 969506 w 6264837"/>
              <a:gd name="connsiteY124" fmla="*/ 3495857 h 4464848"/>
              <a:gd name="connsiteX125" fmla="*/ 751142 w 6264837"/>
              <a:gd name="connsiteY125" fmla="*/ 3468562 h 4464848"/>
              <a:gd name="connsiteX126" fmla="*/ 669255 w 6264837"/>
              <a:gd name="connsiteY126" fmla="*/ 3441266 h 4464848"/>
              <a:gd name="connsiteX127" fmla="*/ 587368 w 6264837"/>
              <a:gd name="connsiteY127" fmla="*/ 3386675 h 4464848"/>
              <a:gd name="connsiteX128" fmla="*/ 546425 w 6264837"/>
              <a:gd name="connsiteY128" fmla="*/ 3373027 h 4464848"/>
              <a:gd name="connsiteX129" fmla="*/ 464539 w 6264837"/>
              <a:gd name="connsiteY129" fmla="*/ 3332084 h 4464848"/>
              <a:gd name="connsiteX130" fmla="*/ 273470 w 6264837"/>
              <a:gd name="connsiteY130" fmla="*/ 3345732 h 4464848"/>
              <a:gd name="connsiteX131" fmla="*/ 191583 w 6264837"/>
              <a:gd name="connsiteY131" fmla="*/ 3373027 h 4464848"/>
              <a:gd name="connsiteX132" fmla="*/ 109697 w 6264837"/>
              <a:gd name="connsiteY132" fmla="*/ 3427618 h 4464848"/>
              <a:gd name="connsiteX133" fmla="*/ 41458 w 6264837"/>
              <a:gd name="connsiteY133" fmla="*/ 3495857 h 4464848"/>
              <a:gd name="connsiteX134" fmla="*/ 14163 w 6264837"/>
              <a:gd name="connsiteY134" fmla="*/ 3536801 h 4464848"/>
              <a:gd name="connsiteX135" fmla="*/ 14163 w 6264837"/>
              <a:gd name="connsiteY135" fmla="*/ 3632335 h 4464848"/>
              <a:gd name="connsiteX136" fmla="*/ 41458 w 6264837"/>
              <a:gd name="connsiteY136" fmla="*/ 3645983 h 4464848"/>
              <a:gd name="connsiteX0" fmla="*/ 55106 w 6264837"/>
              <a:gd name="connsiteY0" fmla="*/ 3507480 h 4380936"/>
              <a:gd name="connsiteX1" fmla="*/ 68754 w 6264837"/>
              <a:gd name="connsiteY1" fmla="*/ 3630309 h 4380936"/>
              <a:gd name="connsiteX2" fmla="*/ 96049 w 6264837"/>
              <a:gd name="connsiteY2" fmla="*/ 3766787 h 4380936"/>
              <a:gd name="connsiteX3" fmla="*/ 123345 w 6264837"/>
              <a:gd name="connsiteY3" fmla="*/ 3971504 h 4380936"/>
              <a:gd name="connsiteX4" fmla="*/ 150640 w 6264837"/>
              <a:gd name="connsiteY4" fmla="*/ 4039742 h 4380936"/>
              <a:gd name="connsiteX5" fmla="*/ 191583 w 6264837"/>
              <a:gd name="connsiteY5" fmla="*/ 4080686 h 4380936"/>
              <a:gd name="connsiteX6" fmla="*/ 273470 w 6264837"/>
              <a:gd name="connsiteY6" fmla="*/ 4176220 h 4380936"/>
              <a:gd name="connsiteX7" fmla="*/ 341709 w 6264837"/>
              <a:gd name="connsiteY7" fmla="*/ 4217163 h 4380936"/>
              <a:gd name="connsiteX8" fmla="*/ 382652 w 6264837"/>
              <a:gd name="connsiteY8" fmla="*/ 4258106 h 4380936"/>
              <a:gd name="connsiteX9" fmla="*/ 450891 w 6264837"/>
              <a:gd name="connsiteY9" fmla="*/ 4299050 h 4380936"/>
              <a:gd name="connsiteX10" fmla="*/ 573721 w 6264837"/>
              <a:gd name="connsiteY10" fmla="*/ 4353641 h 4380936"/>
              <a:gd name="connsiteX11" fmla="*/ 682903 w 6264837"/>
              <a:gd name="connsiteY11" fmla="*/ 4380936 h 4380936"/>
              <a:gd name="connsiteX12" fmla="*/ 887619 w 6264837"/>
              <a:gd name="connsiteY12" fmla="*/ 4367289 h 4380936"/>
              <a:gd name="connsiteX13" fmla="*/ 928563 w 6264837"/>
              <a:gd name="connsiteY13" fmla="*/ 4353641 h 4380936"/>
              <a:gd name="connsiteX14" fmla="*/ 1037745 w 6264837"/>
              <a:gd name="connsiteY14" fmla="*/ 4339993 h 4380936"/>
              <a:gd name="connsiteX15" fmla="*/ 1201518 w 6264837"/>
              <a:gd name="connsiteY15" fmla="*/ 4312698 h 4380936"/>
              <a:gd name="connsiteX16" fmla="*/ 1570007 w 6264837"/>
              <a:gd name="connsiteY16" fmla="*/ 4299050 h 4380936"/>
              <a:gd name="connsiteX17" fmla="*/ 1788371 w 6264837"/>
              <a:gd name="connsiteY17" fmla="*/ 4271754 h 4380936"/>
              <a:gd name="connsiteX18" fmla="*/ 1911201 w 6264837"/>
              <a:gd name="connsiteY18" fmla="*/ 4244459 h 4380936"/>
              <a:gd name="connsiteX19" fmla="*/ 1993088 w 6264837"/>
              <a:gd name="connsiteY19" fmla="*/ 4230811 h 4380936"/>
              <a:gd name="connsiteX20" fmla="*/ 2061327 w 6264837"/>
              <a:gd name="connsiteY20" fmla="*/ 4217163 h 4380936"/>
              <a:gd name="connsiteX21" fmla="*/ 2156861 w 6264837"/>
              <a:gd name="connsiteY21" fmla="*/ 4203515 h 4380936"/>
              <a:gd name="connsiteX22" fmla="*/ 2375225 w 6264837"/>
              <a:gd name="connsiteY22" fmla="*/ 4176220 h 4380936"/>
              <a:gd name="connsiteX23" fmla="*/ 2811954 w 6264837"/>
              <a:gd name="connsiteY23" fmla="*/ 4107981 h 4380936"/>
              <a:gd name="connsiteX24" fmla="*/ 3262330 w 6264837"/>
              <a:gd name="connsiteY24" fmla="*/ 4053390 h 4380936"/>
              <a:gd name="connsiteX25" fmla="*/ 3371512 w 6264837"/>
              <a:gd name="connsiteY25" fmla="*/ 4039742 h 4380936"/>
              <a:gd name="connsiteX26" fmla="*/ 3521637 w 6264837"/>
              <a:gd name="connsiteY26" fmla="*/ 4012447 h 4380936"/>
              <a:gd name="connsiteX27" fmla="*/ 4476980 w 6264837"/>
              <a:gd name="connsiteY27" fmla="*/ 4039742 h 4380936"/>
              <a:gd name="connsiteX28" fmla="*/ 4531571 w 6264837"/>
              <a:gd name="connsiteY28" fmla="*/ 4053390 h 4380936"/>
              <a:gd name="connsiteX29" fmla="*/ 4763583 w 6264837"/>
              <a:gd name="connsiteY29" fmla="*/ 4080686 h 4380936"/>
              <a:gd name="connsiteX30" fmla="*/ 4872766 w 6264837"/>
              <a:gd name="connsiteY30" fmla="*/ 4094333 h 4380936"/>
              <a:gd name="connsiteX31" fmla="*/ 5336789 w 6264837"/>
              <a:gd name="connsiteY31" fmla="*/ 4107981 h 4380936"/>
              <a:gd name="connsiteX32" fmla="*/ 5650688 w 6264837"/>
              <a:gd name="connsiteY32" fmla="*/ 4148924 h 4380936"/>
              <a:gd name="connsiteX33" fmla="*/ 5964586 w 6264837"/>
              <a:gd name="connsiteY33" fmla="*/ 4135277 h 4380936"/>
              <a:gd name="connsiteX34" fmla="*/ 6005530 w 6264837"/>
              <a:gd name="connsiteY34" fmla="*/ 4121629 h 4380936"/>
              <a:gd name="connsiteX35" fmla="*/ 6060121 w 6264837"/>
              <a:gd name="connsiteY35" fmla="*/ 4107981 h 4380936"/>
              <a:gd name="connsiteX36" fmla="*/ 6142007 w 6264837"/>
              <a:gd name="connsiteY36" fmla="*/ 4080686 h 4380936"/>
              <a:gd name="connsiteX37" fmla="*/ 6223894 w 6264837"/>
              <a:gd name="connsiteY37" fmla="*/ 3957856 h 4380936"/>
              <a:gd name="connsiteX38" fmla="*/ 6251189 w 6264837"/>
              <a:gd name="connsiteY38" fmla="*/ 3916912 h 4380936"/>
              <a:gd name="connsiteX39" fmla="*/ 6264837 w 6264837"/>
              <a:gd name="connsiteY39" fmla="*/ 3875969 h 4380936"/>
              <a:gd name="connsiteX40" fmla="*/ 6237542 w 6264837"/>
              <a:gd name="connsiteY40" fmla="*/ 3575718 h 4380936"/>
              <a:gd name="connsiteX41" fmla="*/ 6182951 w 6264837"/>
              <a:gd name="connsiteY41" fmla="*/ 3466536 h 4380936"/>
              <a:gd name="connsiteX42" fmla="*/ 6101064 w 6264837"/>
              <a:gd name="connsiteY42" fmla="*/ 3411945 h 4380936"/>
              <a:gd name="connsiteX43" fmla="*/ 6073768 w 6264837"/>
              <a:gd name="connsiteY43" fmla="*/ 3357354 h 4380936"/>
              <a:gd name="connsiteX44" fmla="*/ 6005530 w 6264837"/>
              <a:gd name="connsiteY44" fmla="*/ 3248172 h 4380936"/>
              <a:gd name="connsiteX45" fmla="*/ 5978234 w 6264837"/>
              <a:gd name="connsiteY45" fmla="*/ 3179933 h 4380936"/>
              <a:gd name="connsiteX46" fmla="*/ 5950939 w 6264837"/>
              <a:gd name="connsiteY46" fmla="*/ 3138990 h 4380936"/>
              <a:gd name="connsiteX47" fmla="*/ 5909995 w 6264837"/>
              <a:gd name="connsiteY47" fmla="*/ 3070751 h 4380936"/>
              <a:gd name="connsiteX48" fmla="*/ 5855404 w 6264837"/>
              <a:gd name="connsiteY48" fmla="*/ 3002512 h 4380936"/>
              <a:gd name="connsiteX49" fmla="*/ 5800813 w 6264837"/>
              <a:gd name="connsiteY49" fmla="*/ 2920626 h 4380936"/>
              <a:gd name="connsiteX50" fmla="*/ 5773518 w 6264837"/>
              <a:gd name="connsiteY50" fmla="*/ 2838739 h 4380936"/>
              <a:gd name="connsiteX51" fmla="*/ 5732574 w 6264837"/>
              <a:gd name="connsiteY51" fmla="*/ 2770501 h 4380936"/>
              <a:gd name="connsiteX52" fmla="*/ 5664336 w 6264837"/>
              <a:gd name="connsiteY52" fmla="*/ 2634023 h 4380936"/>
              <a:gd name="connsiteX53" fmla="*/ 5596097 w 6264837"/>
              <a:gd name="connsiteY53" fmla="*/ 2511193 h 4380936"/>
              <a:gd name="connsiteX54" fmla="*/ 5568801 w 6264837"/>
              <a:gd name="connsiteY54" fmla="*/ 2415659 h 4380936"/>
              <a:gd name="connsiteX55" fmla="*/ 5541506 w 6264837"/>
              <a:gd name="connsiteY55" fmla="*/ 2361068 h 4380936"/>
              <a:gd name="connsiteX56" fmla="*/ 5527858 w 6264837"/>
              <a:gd name="connsiteY56" fmla="*/ 2320124 h 4380936"/>
              <a:gd name="connsiteX57" fmla="*/ 5500563 w 6264837"/>
              <a:gd name="connsiteY57" fmla="*/ 2251886 h 4380936"/>
              <a:gd name="connsiteX58" fmla="*/ 5445971 w 6264837"/>
              <a:gd name="connsiteY58" fmla="*/ 2060817 h 4380936"/>
              <a:gd name="connsiteX59" fmla="*/ 5432324 w 6264837"/>
              <a:gd name="connsiteY59" fmla="*/ 1965283 h 4380936"/>
              <a:gd name="connsiteX60" fmla="*/ 5405028 w 6264837"/>
              <a:gd name="connsiteY60" fmla="*/ 1719623 h 4380936"/>
              <a:gd name="connsiteX61" fmla="*/ 5418676 w 6264837"/>
              <a:gd name="connsiteY61" fmla="*/ 1473963 h 4380936"/>
              <a:gd name="connsiteX62" fmla="*/ 5445971 w 6264837"/>
              <a:gd name="connsiteY62" fmla="*/ 1433020 h 4380936"/>
              <a:gd name="connsiteX63" fmla="*/ 5473267 w 6264837"/>
              <a:gd name="connsiteY63" fmla="*/ 1364781 h 4380936"/>
              <a:gd name="connsiteX64" fmla="*/ 5500563 w 6264837"/>
              <a:gd name="connsiteY64" fmla="*/ 1282895 h 4380936"/>
              <a:gd name="connsiteX65" fmla="*/ 5527858 w 6264837"/>
              <a:gd name="connsiteY65" fmla="*/ 1228304 h 4380936"/>
              <a:gd name="connsiteX66" fmla="*/ 5486915 w 6264837"/>
              <a:gd name="connsiteY66" fmla="*/ 1228304 h 4380936"/>
              <a:gd name="connsiteX67" fmla="*/ 5227607 w 6264837"/>
              <a:gd name="connsiteY67" fmla="*/ 928053 h 4380936"/>
              <a:gd name="connsiteX68" fmla="*/ 4859118 w 6264837"/>
              <a:gd name="connsiteY68" fmla="*/ 846166 h 4380936"/>
              <a:gd name="connsiteX69" fmla="*/ 4954652 w 6264837"/>
              <a:gd name="connsiteY69" fmla="*/ 5 h 4380936"/>
              <a:gd name="connsiteX70" fmla="*/ 4517923 w 6264837"/>
              <a:gd name="connsiteY70" fmla="*/ 832518 h 4380936"/>
              <a:gd name="connsiteX71" fmla="*/ 4859118 w 6264837"/>
              <a:gd name="connsiteY71" fmla="*/ 95539 h 4380936"/>
              <a:gd name="connsiteX72" fmla="*/ 4845470 w 6264837"/>
              <a:gd name="connsiteY72" fmla="*/ 136483 h 4380936"/>
              <a:gd name="connsiteX73" fmla="*/ 4804527 w 6264837"/>
              <a:gd name="connsiteY73" fmla="*/ 177426 h 4380936"/>
              <a:gd name="connsiteX74" fmla="*/ 4777231 w 6264837"/>
              <a:gd name="connsiteY74" fmla="*/ 218369 h 4380936"/>
              <a:gd name="connsiteX75" fmla="*/ 4695345 w 6264837"/>
              <a:gd name="connsiteY75" fmla="*/ 300256 h 4380936"/>
              <a:gd name="connsiteX76" fmla="*/ 4627106 w 6264837"/>
              <a:gd name="connsiteY76" fmla="*/ 382142 h 4380936"/>
              <a:gd name="connsiteX77" fmla="*/ 4599810 w 6264837"/>
              <a:gd name="connsiteY77" fmla="*/ 423086 h 4380936"/>
              <a:gd name="connsiteX78" fmla="*/ 4558867 w 6264837"/>
              <a:gd name="connsiteY78" fmla="*/ 464029 h 4380936"/>
              <a:gd name="connsiteX79" fmla="*/ 4490628 w 6264837"/>
              <a:gd name="connsiteY79" fmla="*/ 586859 h 4380936"/>
              <a:gd name="connsiteX80" fmla="*/ 4436037 w 6264837"/>
              <a:gd name="connsiteY80" fmla="*/ 668745 h 4380936"/>
              <a:gd name="connsiteX81" fmla="*/ 4381446 w 6264837"/>
              <a:gd name="connsiteY81" fmla="*/ 818871 h 4380936"/>
              <a:gd name="connsiteX82" fmla="*/ 4367798 w 6264837"/>
              <a:gd name="connsiteY82" fmla="*/ 859814 h 4380936"/>
              <a:gd name="connsiteX83" fmla="*/ 4340503 w 6264837"/>
              <a:gd name="connsiteY83" fmla="*/ 928053 h 4380936"/>
              <a:gd name="connsiteX84" fmla="*/ 4272264 w 6264837"/>
              <a:gd name="connsiteY84" fmla="*/ 1160065 h 4380936"/>
              <a:gd name="connsiteX85" fmla="*/ 4244968 w 6264837"/>
              <a:gd name="connsiteY85" fmla="*/ 1214656 h 4380936"/>
              <a:gd name="connsiteX86" fmla="*/ 4190377 w 6264837"/>
              <a:gd name="connsiteY86" fmla="*/ 1364781 h 4380936"/>
              <a:gd name="connsiteX87" fmla="*/ 4149434 w 6264837"/>
              <a:gd name="connsiteY87" fmla="*/ 1419372 h 4380936"/>
              <a:gd name="connsiteX88" fmla="*/ 4122139 w 6264837"/>
              <a:gd name="connsiteY88" fmla="*/ 1514906 h 4380936"/>
              <a:gd name="connsiteX89" fmla="*/ 4094843 w 6264837"/>
              <a:gd name="connsiteY89" fmla="*/ 1555850 h 4380936"/>
              <a:gd name="connsiteX90" fmla="*/ 4081195 w 6264837"/>
              <a:gd name="connsiteY90" fmla="*/ 1610441 h 4380936"/>
              <a:gd name="connsiteX91" fmla="*/ 4040252 w 6264837"/>
              <a:gd name="connsiteY91" fmla="*/ 1665032 h 4380936"/>
              <a:gd name="connsiteX92" fmla="*/ 3999309 w 6264837"/>
              <a:gd name="connsiteY92" fmla="*/ 1733271 h 4380936"/>
              <a:gd name="connsiteX93" fmla="*/ 3958366 w 6264837"/>
              <a:gd name="connsiteY93" fmla="*/ 1869748 h 4380936"/>
              <a:gd name="connsiteX94" fmla="*/ 3890127 w 6264837"/>
              <a:gd name="connsiteY94" fmla="*/ 1965283 h 4380936"/>
              <a:gd name="connsiteX95" fmla="*/ 3835536 w 6264837"/>
              <a:gd name="connsiteY95" fmla="*/ 2088112 h 4380936"/>
              <a:gd name="connsiteX96" fmla="*/ 3808240 w 6264837"/>
              <a:gd name="connsiteY96" fmla="*/ 2129056 h 4380936"/>
              <a:gd name="connsiteX97" fmla="*/ 3780945 w 6264837"/>
              <a:gd name="connsiteY97" fmla="*/ 2197295 h 4380936"/>
              <a:gd name="connsiteX98" fmla="*/ 3740001 w 6264837"/>
              <a:gd name="connsiteY98" fmla="*/ 2251886 h 4380936"/>
              <a:gd name="connsiteX99" fmla="*/ 3712706 w 6264837"/>
              <a:gd name="connsiteY99" fmla="*/ 2306477 h 4380936"/>
              <a:gd name="connsiteX100" fmla="*/ 3685410 w 6264837"/>
              <a:gd name="connsiteY100" fmla="*/ 2347420 h 4380936"/>
              <a:gd name="connsiteX101" fmla="*/ 3617171 w 6264837"/>
              <a:gd name="connsiteY101" fmla="*/ 2429306 h 4380936"/>
              <a:gd name="connsiteX102" fmla="*/ 3507989 w 6264837"/>
              <a:gd name="connsiteY102" fmla="*/ 2565784 h 4380936"/>
              <a:gd name="connsiteX103" fmla="*/ 3467046 w 6264837"/>
              <a:gd name="connsiteY103" fmla="*/ 2620375 h 4380936"/>
              <a:gd name="connsiteX104" fmla="*/ 3426103 w 6264837"/>
              <a:gd name="connsiteY104" fmla="*/ 2661318 h 4380936"/>
              <a:gd name="connsiteX105" fmla="*/ 3357864 w 6264837"/>
              <a:gd name="connsiteY105" fmla="*/ 2715909 h 4380936"/>
              <a:gd name="connsiteX106" fmla="*/ 3275977 w 6264837"/>
              <a:gd name="connsiteY106" fmla="*/ 2797796 h 4380936"/>
              <a:gd name="connsiteX107" fmla="*/ 3194091 w 6264837"/>
              <a:gd name="connsiteY107" fmla="*/ 2866035 h 4380936"/>
              <a:gd name="connsiteX108" fmla="*/ 3180443 w 6264837"/>
              <a:gd name="connsiteY108" fmla="*/ 2906978 h 4380936"/>
              <a:gd name="connsiteX109" fmla="*/ 3043966 w 6264837"/>
              <a:gd name="connsiteY109" fmla="*/ 3029808 h 4380936"/>
              <a:gd name="connsiteX110" fmla="*/ 2989374 w 6264837"/>
              <a:gd name="connsiteY110" fmla="*/ 3098047 h 4380936"/>
              <a:gd name="connsiteX111" fmla="*/ 2962079 w 6264837"/>
              <a:gd name="connsiteY111" fmla="*/ 3138990 h 4380936"/>
              <a:gd name="connsiteX112" fmla="*/ 2839249 w 6264837"/>
              <a:gd name="connsiteY112" fmla="*/ 3234524 h 4380936"/>
              <a:gd name="connsiteX113" fmla="*/ 2811954 w 6264837"/>
              <a:gd name="connsiteY113" fmla="*/ 3289115 h 4380936"/>
              <a:gd name="connsiteX114" fmla="*/ 2716419 w 6264837"/>
              <a:gd name="connsiteY114" fmla="*/ 3343706 h 4380936"/>
              <a:gd name="connsiteX115" fmla="*/ 2620885 w 6264837"/>
              <a:gd name="connsiteY115" fmla="*/ 3384650 h 4380936"/>
              <a:gd name="connsiteX116" fmla="*/ 2538998 w 6264837"/>
              <a:gd name="connsiteY116" fmla="*/ 3411945 h 4380936"/>
              <a:gd name="connsiteX117" fmla="*/ 2498055 w 6264837"/>
              <a:gd name="connsiteY117" fmla="*/ 3439241 h 4380936"/>
              <a:gd name="connsiteX118" fmla="*/ 2088622 w 6264837"/>
              <a:gd name="connsiteY118" fmla="*/ 3480184 h 4380936"/>
              <a:gd name="connsiteX119" fmla="*/ 1283404 w 6264837"/>
              <a:gd name="connsiteY119" fmla="*/ 3466536 h 4380936"/>
              <a:gd name="connsiteX120" fmla="*/ 1160574 w 6264837"/>
              <a:gd name="connsiteY120" fmla="*/ 3452889 h 4380936"/>
              <a:gd name="connsiteX121" fmla="*/ 1119631 w 6264837"/>
              <a:gd name="connsiteY121" fmla="*/ 3439241 h 4380936"/>
              <a:gd name="connsiteX122" fmla="*/ 1037745 w 6264837"/>
              <a:gd name="connsiteY122" fmla="*/ 3425593 h 4380936"/>
              <a:gd name="connsiteX123" fmla="*/ 969506 w 6264837"/>
              <a:gd name="connsiteY123" fmla="*/ 3411945 h 4380936"/>
              <a:gd name="connsiteX124" fmla="*/ 751142 w 6264837"/>
              <a:gd name="connsiteY124" fmla="*/ 3384650 h 4380936"/>
              <a:gd name="connsiteX125" fmla="*/ 669255 w 6264837"/>
              <a:gd name="connsiteY125" fmla="*/ 3357354 h 4380936"/>
              <a:gd name="connsiteX126" fmla="*/ 587368 w 6264837"/>
              <a:gd name="connsiteY126" fmla="*/ 3302763 h 4380936"/>
              <a:gd name="connsiteX127" fmla="*/ 546425 w 6264837"/>
              <a:gd name="connsiteY127" fmla="*/ 3289115 h 4380936"/>
              <a:gd name="connsiteX128" fmla="*/ 464539 w 6264837"/>
              <a:gd name="connsiteY128" fmla="*/ 3248172 h 4380936"/>
              <a:gd name="connsiteX129" fmla="*/ 273470 w 6264837"/>
              <a:gd name="connsiteY129" fmla="*/ 3261820 h 4380936"/>
              <a:gd name="connsiteX130" fmla="*/ 191583 w 6264837"/>
              <a:gd name="connsiteY130" fmla="*/ 3289115 h 4380936"/>
              <a:gd name="connsiteX131" fmla="*/ 109697 w 6264837"/>
              <a:gd name="connsiteY131" fmla="*/ 3343706 h 4380936"/>
              <a:gd name="connsiteX132" fmla="*/ 41458 w 6264837"/>
              <a:gd name="connsiteY132" fmla="*/ 3411945 h 4380936"/>
              <a:gd name="connsiteX133" fmla="*/ 14163 w 6264837"/>
              <a:gd name="connsiteY133" fmla="*/ 3452889 h 4380936"/>
              <a:gd name="connsiteX134" fmla="*/ 14163 w 6264837"/>
              <a:gd name="connsiteY134" fmla="*/ 3548423 h 4380936"/>
              <a:gd name="connsiteX135" fmla="*/ 41458 w 6264837"/>
              <a:gd name="connsiteY135" fmla="*/ 3562071 h 4380936"/>
              <a:gd name="connsiteX0" fmla="*/ 55106 w 6264837"/>
              <a:gd name="connsiteY0" fmla="*/ 3507480 h 4380936"/>
              <a:gd name="connsiteX1" fmla="*/ 68754 w 6264837"/>
              <a:gd name="connsiteY1" fmla="*/ 3630309 h 4380936"/>
              <a:gd name="connsiteX2" fmla="*/ 96049 w 6264837"/>
              <a:gd name="connsiteY2" fmla="*/ 3766787 h 4380936"/>
              <a:gd name="connsiteX3" fmla="*/ 123345 w 6264837"/>
              <a:gd name="connsiteY3" fmla="*/ 3971504 h 4380936"/>
              <a:gd name="connsiteX4" fmla="*/ 150640 w 6264837"/>
              <a:gd name="connsiteY4" fmla="*/ 4039742 h 4380936"/>
              <a:gd name="connsiteX5" fmla="*/ 191583 w 6264837"/>
              <a:gd name="connsiteY5" fmla="*/ 4080686 h 4380936"/>
              <a:gd name="connsiteX6" fmla="*/ 273470 w 6264837"/>
              <a:gd name="connsiteY6" fmla="*/ 4176220 h 4380936"/>
              <a:gd name="connsiteX7" fmla="*/ 341709 w 6264837"/>
              <a:gd name="connsiteY7" fmla="*/ 4217163 h 4380936"/>
              <a:gd name="connsiteX8" fmla="*/ 382652 w 6264837"/>
              <a:gd name="connsiteY8" fmla="*/ 4258106 h 4380936"/>
              <a:gd name="connsiteX9" fmla="*/ 450891 w 6264837"/>
              <a:gd name="connsiteY9" fmla="*/ 4299050 h 4380936"/>
              <a:gd name="connsiteX10" fmla="*/ 573721 w 6264837"/>
              <a:gd name="connsiteY10" fmla="*/ 4353641 h 4380936"/>
              <a:gd name="connsiteX11" fmla="*/ 682903 w 6264837"/>
              <a:gd name="connsiteY11" fmla="*/ 4380936 h 4380936"/>
              <a:gd name="connsiteX12" fmla="*/ 887619 w 6264837"/>
              <a:gd name="connsiteY12" fmla="*/ 4367289 h 4380936"/>
              <a:gd name="connsiteX13" fmla="*/ 928563 w 6264837"/>
              <a:gd name="connsiteY13" fmla="*/ 4353641 h 4380936"/>
              <a:gd name="connsiteX14" fmla="*/ 1037745 w 6264837"/>
              <a:gd name="connsiteY14" fmla="*/ 4339993 h 4380936"/>
              <a:gd name="connsiteX15" fmla="*/ 1201518 w 6264837"/>
              <a:gd name="connsiteY15" fmla="*/ 4312698 h 4380936"/>
              <a:gd name="connsiteX16" fmla="*/ 1570007 w 6264837"/>
              <a:gd name="connsiteY16" fmla="*/ 4299050 h 4380936"/>
              <a:gd name="connsiteX17" fmla="*/ 1788371 w 6264837"/>
              <a:gd name="connsiteY17" fmla="*/ 4271754 h 4380936"/>
              <a:gd name="connsiteX18" fmla="*/ 1911201 w 6264837"/>
              <a:gd name="connsiteY18" fmla="*/ 4244459 h 4380936"/>
              <a:gd name="connsiteX19" fmla="*/ 1993088 w 6264837"/>
              <a:gd name="connsiteY19" fmla="*/ 4230811 h 4380936"/>
              <a:gd name="connsiteX20" fmla="*/ 2061327 w 6264837"/>
              <a:gd name="connsiteY20" fmla="*/ 4217163 h 4380936"/>
              <a:gd name="connsiteX21" fmla="*/ 2156861 w 6264837"/>
              <a:gd name="connsiteY21" fmla="*/ 4203515 h 4380936"/>
              <a:gd name="connsiteX22" fmla="*/ 2375225 w 6264837"/>
              <a:gd name="connsiteY22" fmla="*/ 4176220 h 4380936"/>
              <a:gd name="connsiteX23" fmla="*/ 2811954 w 6264837"/>
              <a:gd name="connsiteY23" fmla="*/ 4107981 h 4380936"/>
              <a:gd name="connsiteX24" fmla="*/ 3262330 w 6264837"/>
              <a:gd name="connsiteY24" fmla="*/ 4053390 h 4380936"/>
              <a:gd name="connsiteX25" fmla="*/ 3371512 w 6264837"/>
              <a:gd name="connsiteY25" fmla="*/ 4039742 h 4380936"/>
              <a:gd name="connsiteX26" fmla="*/ 3521637 w 6264837"/>
              <a:gd name="connsiteY26" fmla="*/ 4012447 h 4380936"/>
              <a:gd name="connsiteX27" fmla="*/ 4476980 w 6264837"/>
              <a:gd name="connsiteY27" fmla="*/ 4039742 h 4380936"/>
              <a:gd name="connsiteX28" fmla="*/ 4531571 w 6264837"/>
              <a:gd name="connsiteY28" fmla="*/ 4053390 h 4380936"/>
              <a:gd name="connsiteX29" fmla="*/ 4763583 w 6264837"/>
              <a:gd name="connsiteY29" fmla="*/ 4080686 h 4380936"/>
              <a:gd name="connsiteX30" fmla="*/ 4872766 w 6264837"/>
              <a:gd name="connsiteY30" fmla="*/ 4094333 h 4380936"/>
              <a:gd name="connsiteX31" fmla="*/ 5336789 w 6264837"/>
              <a:gd name="connsiteY31" fmla="*/ 4107981 h 4380936"/>
              <a:gd name="connsiteX32" fmla="*/ 5650688 w 6264837"/>
              <a:gd name="connsiteY32" fmla="*/ 4148924 h 4380936"/>
              <a:gd name="connsiteX33" fmla="*/ 5964586 w 6264837"/>
              <a:gd name="connsiteY33" fmla="*/ 4135277 h 4380936"/>
              <a:gd name="connsiteX34" fmla="*/ 6005530 w 6264837"/>
              <a:gd name="connsiteY34" fmla="*/ 4121629 h 4380936"/>
              <a:gd name="connsiteX35" fmla="*/ 6060121 w 6264837"/>
              <a:gd name="connsiteY35" fmla="*/ 4107981 h 4380936"/>
              <a:gd name="connsiteX36" fmla="*/ 6142007 w 6264837"/>
              <a:gd name="connsiteY36" fmla="*/ 4080686 h 4380936"/>
              <a:gd name="connsiteX37" fmla="*/ 6223894 w 6264837"/>
              <a:gd name="connsiteY37" fmla="*/ 3957856 h 4380936"/>
              <a:gd name="connsiteX38" fmla="*/ 6251189 w 6264837"/>
              <a:gd name="connsiteY38" fmla="*/ 3916912 h 4380936"/>
              <a:gd name="connsiteX39" fmla="*/ 6264837 w 6264837"/>
              <a:gd name="connsiteY39" fmla="*/ 3875969 h 4380936"/>
              <a:gd name="connsiteX40" fmla="*/ 6237542 w 6264837"/>
              <a:gd name="connsiteY40" fmla="*/ 3575718 h 4380936"/>
              <a:gd name="connsiteX41" fmla="*/ 6182951 w 6264837"/>
              <a:gd name="connsiteY41" fmla="*/ 3466536 h 4380936"/>
              <a:gd name="connsiteX42" fmla="*/ 6101064 w 6264837"/>
              <a:gd name="connsiteY42" fmla="*/ 3411945 h 4380936"/>
              <a:gd name="connsiteX43" fmla="*/ 6073768 w 6264837"/>
              <a:gd name="connsiteY43" fmla="*/ 3357354 h 4380936"/>
              <a:gd name="connsiteX44" fmla="*/ 6005530 w 6264837"/>
              <a:gd name="connsiteY44" fmla="*/ 3248172 h 4380936"/>
              <a:gd name="connsiteX45" fmla="*/ 5978234 w 6264837"/>
              <a:gd name="connsiteY45" fmla="*/ 3179933 h 4380936"/>
              <a:gd name="connsiteX46" fmla="*/ 5950939 w 6264837"/>
              <a:gd name="connsiteY46" fmla="*/ 3138990 h 4380936"/>
              <a:gd name="connsiteX47" fmla="*/ 5909995 w 6264837"/>
              <a:gd name="connsiteY47" fmla="*/ 3070751 h 4380936"/>
              <a:gd name="connsiteX48" fmla="*/ 5855404 w 6264837"/>
              <a:gd name="connsiteY48" fmla="*/ 3002512 h 4380936"/>
              <a:gd name="connsiteX49" fmla="*/ 5800813 w 6264837"/>
              <a:gd name="connsiteY49" fmla="*/ 2920626 h 4380936"/>
              <a:gd name="connsiteX50" fmla="*/ 5773518 w 6264837"/>
              <a:gd name="connsiteY50" fmla="*/ 2838739 h 4380936"/>
              <a:gd name="connsiteX51" fmla="*/ 5732574 w 6264837"/>
              <a:gd name="connsiteY51" fmla="*/ 2770501 h 4380936"/>
              <a:gd name="connsiteX52" fmla="*/ 5664336 w 6264837"/>
              <a:gd name="connsiteY52" fmla="*/ 2634023 h 4380936"/>
              <a:gd name="connsiteX53" fmla="*/ 5596097 w 6264837"/>
              <a:gd name="connsiteY53" fmla="*/ 2511193 h 4380936"/>
              <a:gd name="connsiteX54" fmla="*/ 5568801 w 6264837"/>
              <a:gd name="connsiteY54" fmla="*/ 2415659 h 4380936"/>
              <a:gd name="connsiteX55" fmla="*/ 5541506 w 6264837"/>
              <a:gd name="connsiteY55" fmla="*/ 2361068 h 4380936"/>
              <a:gd name="connsiteX56" fmla="*/ 5527858 w 6264837"/>
              <a:gd name="connsiteY56" fmla="*/ 2320124 h 4380936"/>
              <a:gd name="connsiteX57" fmla="*/ 5500563 w 6264837"/>
              <a:gd name="connsiteY57" fmla="*/ 2251886 h 4380936"/>
              <a:gd name="connsiteX58" fmla="*/ 5445971 w 6264837"/>
              <a:gd name="connsiteY58" fmla="*/ 2060817 h 4380936"/>
              <a:gd name="connsiteX59" fmla="*/ 5432324 w 6264837"/>
              <a:gd name="connsiteY59" fmla="*/ 1965283 h 4380936"/>
              <a:gd name="connsiteX60" fmla="*/ 5405028 w 6264837"/>
              <a:gd name="connsiteY60" fmla="*/ 1719623 h 4380936"/>
              <a:gd name="connsiteX61" fmla="*/ 5418676 w 6264837"/>
              <a:gd name="connsiteY61" fmla="*/ 1473963 h 4380936"/>
              <a:gd name="connsiteX62" fmla="*/ 5445971 w 6264837"/>
              <a:gd name="connsiteY62" fmla="*/ 1433020 h 4380936"/>
              <a:gd name="connsiteX63" fmla="*/ 5473267 w 6264837"/>
              <a:gd name="connsiteY63" fmla="*/ 1364781 h 4380936"/>
              <a:gd name="connsiteX64" fmla="*/ 5500563 w 6264837"/>
              <a:gd name="connsiteY64" fmla="*/ 1282895 h 4380936"/>
              <a:gd name="connsiteX65" fmla="*/ 5527858 w 6264837"/>
              <a:gd name="connsiteY65" fmla="*/ 1228304 h 4380936"/>
              <a:gd name="connsiteX66" fmla="*/ 5486915 w 6264837"/>
              <a:gd name="connsiteY66" fmla="*/ 1228304 h 4380936"/>
              <a:gd name="connsiteX67" fmla="*/ 5227607 w 6264837"/>
              <a:gd name="connsiteY67" fmla="*/ 928053 h 4380936"/>
              <a:gd name="connsiteX68" fmla="*/ 4859118 w 6264837"/>
              <a:gd name="connsiteY68" fmla="*/ 846166 h 4380936"/>
              <a:gd name="connsiteX69" fmla="*/ 4954652 w 6264837"/>
              <a:gd name="connsiteY69" fmla="*/ 5 h 4380936"/>
              <a:gd name="connsiteX70" fmla="*/ 4517923 w 6264837"/>
              <a:gd name="connsiteY70" fmla="*/ 832518 h 4380936"/>
              <a:gd name="connsiteX71" fmla="*/ 4859118 w 6264837"/>
              <a:gd name="connsiteY71" fmla="*/ 95539 h 4380936"/>
              <a:gd name="connsiteX72" fmla="*/ 4845470 w 6264837"/>
              <a:gd name="connsiteY72" fmla="*/ 136483 h 4380936"/>
              <a:gd name="connsiteX73" fmla="*/ 4777231 w 6264837"/>
              <a:gd name="connsiteY73" fmla="*/ 218369 h 4380936"/>
              <a:gd name="connsiteX74" fmla="*/ 4695345 w 6264837"/>
              <a:gd name="connsiteY74" fmla="*/ 300256 h 4380936"/>
              <a:gd name="connsiteX75" fmla="*/ 4627106 w 6264837"/>
              <a:gd name="connsiteY75" fmla="*/ 382142 h 4380936"/>
              <a:gd name="connsiteX76" fmla="*/ 4599810 w 6264837"/>
              <a:gd name="connsiteY76" fmla="*/ 423086 h 4380936"/>
              <a:gd name="connsiteX77" fmla="*/ 4558867 w 6264837"/>
              <a:gd name="connsiteY77" fmla="*/ 464029 h 4380936"/>
              <a:gd name="connsiteX78" fmla="*/ 4490628 w 6264837"/>
              <a:gd name="connsiteY78" fmla="*/ 586859 h 4380936"/>
              <a:gd name="connsiteX79" fmla="*/ 4436037 w 6264837"/>
              <a:gd name="connsiteY79" fmla="*/ 668745 h 4380936"/>
              <a:gd name="connsiteX80" fmla="*/ 4381446 w 6264837"/>
              <a:gd name="connsiteY80" fmla="*/ 818871 h 4380936"/>
              <a:gd name="connsiteX81" fmla="*/ 4367798 w 6264837"/>
              <a:gd name="connsiteY81" fmla="*/ 859814 h 4380936"/>
              <a:gd name="connsiteX82" fmla="*/ 4340503 w 6264837"/>
              <a:gd name="connsiteY82" fmla="*/ 928053 h 4380936"/>
              <a:gd name="connsiteX83" fmla="*/ 4272264 w 6264837"/>
              <a:gd name="connsiteY83" fmla="*/ 1160065 h 4380936"/>
              <a:gd name="connsiteX84" fmla="*/ 4244968 w 6264837"/>
              <a:gd name="connsiteY84" fmla="*/ 1214656 h 4380936"/>
              <a:gd name="connsiteX85" fmla="*/ 4190377 w 6264837"/>
              <a:gd name="connsiteY85" fmla="*/ 1364781 h 4380936"/>
              <a:gd name="connsiteX86" fmla="*/ 4149434 w 6264837"/>
              <a:gd name="connsiteY86" fmla="*/ 1419372 h 4380936"/>
              <a:gd name="connsiteX87" fmla="*/ 4122139 w 6264837"/>
              <a:gd name="connsiteY87" fmla="*/ 1514906 h 4380936"/>
              <a:gd name="connsiteX88" fmla="*/ 4094843 w 6264837"/>
              <a:gd name="connsiteY88" fmla="*/ 1555850 h 4380936"/>
              <a:gd name="connsiteX89" fmla="*/ 4081195 w 6264837"/>
              <a:gd name="connsiteY89" fmla="*/ 1610441 h 4380936"/>
              <a:gd name="connsiteX90" fmla="*/ 4040252 w 6264837"/>
              <a:gd name="connsiteY90" fmla="*/ 1665032 h 4380936"/>
              <a:gd name="connsiteX91" fmla="*/ 3999309 w 6264837"/>
              <a:gd name="connsiteY91" fmla="*/ 1733271 h 4380936"/>
              <a:gd name="connsiteX92" fmla="*/ 3958366 w 6264837"/>
              <a:gd name="connsiteY92" fmla="*/ 1869748 h 4380936"/>
              <a:gd name="connsiteX93" fmla="*/ 3890127 w 6264837"/>
              <a:gd name="connsiteY93" fmla="*/ 1965283 h 4380936"/>
              <a:gd name="connsiteX94" fmla="*/ 3835536 w 6264837"/>
              <a:gd name="connsiteY94" fmla="*/ 2088112 h 4380936"/>
              <a:gd name="connsiteX95" fmla="*/ 3808240 w 6264837"/>
              <a:gd name="connsiteY95" fmla="*/ 2129056 h 4380936"/>
              <a:gd name="connsiteX96" fmla="*/ 3780945 w 6264837"/>
              <a:gd name="connsiteY96" fmla="*/ 2197295 h 4380936"/>
              <a:gd name="connsiteX97" fmla="*/ 3740001 w 6264837"/>
              <a:gd name="connsiteY97" fmla="*/ 2251886 h 4380936"/>
              <a:gd name="connsiteX98" fmla="*/ 3712706 w 6264837"/>
              <a:gd name="connsiteY98" fmla="*/ 2306477 h 4380936"/>
              <a:gd name="connsiteX99" fmla="*/ 3685410 w 6264837"/>
              <a:gd name="connsiteY99" fmla="*/ 2347420 h 4380936"/>
              <a:gd name="connsiteX100" fmla="*/ 3617171 w 6264837"/>
              <a:gd name="connsiteY100" fmla="*/ 2429306 h 4380936"/>
              <a:gd name="connsiteX101" fmla="*/ 3507989 w 6264837"/>
              <a:gd name="connsiteY101" fmla="*/ 2565784 h 4380936"/>
              <a:gd name="connsiteX102" fmla="*/ 3467046 w 6264837"/>
              <a:gd name="connsiteY102" fmla="*/ 2620375 h 4380936"/>
              <a:gd name="connsiteX103" fmla="*/ 3426103 w 6264837"/>
              <a:gd name="connsiteY103" fmla="*/ 2661318 h 4380936"/>
              <a:gd name="connsiteX104" fmla="*/ 3357864 w 6264837"/>
              <a:gd name="connsiteY104" fmla="*/ 2715909 h 4380936"/>
              <a:gd name="connsiteX105" fmla="*/ 3275977 w 6264837"/>
              <a:gd name="connsiteY105" fmla="*/ 2797796 h 4380936"/>
              <a:gd name="connsiteX106" fmla="*/ 3194091 w 6264837"/>
              <a:gd name="connsiteY106" fmla="*/ 2866035 h 4380936"/>
              <a:gd name="connsiteX107" fmla="*/ 3180443 w 6264837"/>
              <a:gd name="connsiteY107" fmla="*/ 2906978 h 4380936"/>
              <a:gd name="connsiteX108" fmla="*/ 3043966 w 6264837"/>
              <a:gd name="connsiteY108" fmla="*/ 3029808 h 4380936"/>
              <a:gd name="connsiteX109" fmla="*/ 2989374 w 6264837"/>
              <a:gd name="connsiteY109" fmla="*/ 3098047 h 4380936"/>
              <a:gd name="connsiteX110" fmla="*/ 2962079 w 6264837"/>
              <a:gd name="connsiteY110" fmla="*/ 3138990 h 4380936"/>
              <a:gd name="connsiteX111" fmla="*/ 2839249 w 6264837"/>
              <a:gd name="connsiteY111" fmla="*/ 3234524 h 4380936"/>
              <a:gd name="connsiteX112" fmla="*/ 2811954 w 6264837"/>
              <a:gd name="connsiteY112" fmla="*/ 3289115 h 4380936"/>
              <a:gd name="connsiteX113" fmla="*/ 2716419 w 6264837"/>
              <a:gd name="connsiteY113" fmla="*/ 3343706 h 4380936"/>
              <a:gd name="connsiteX114" fmla="*/ 2620885 w 6264837"/>
              <a:gd name="connsiteY114" fmla="*/ 3384650 h 4380936"/>
              <a:gd name="connsiteX115" fmla="*/ 2538998 w 6264837"/>
              <a:gd name="connsiteY115" fmla="*/ 3411945 h 4380936"/>
              <a:gd name="connsiteX116" fmla="*/ 2498055 w 6264837"/>
              <a:gd name="connsiteY116" fmla="*/ 3439241 h 4380936"/>
              <a:gd name="connsiteX117" fmla="*/ 2088622 w 6264837"/>
              <a:gd name="connsiteY117" fmla="*/ 3480184 h 4380936"/>
              <a:gd name="connsiteX118" fmla="*/ 1283404 w 6264837"/>
              <a:gd name="connsiteY118" fmla="*/ 3466536 h 4380936"/>
              <a:gd name="connsiteX119" fmla="*/ 1160574 w 6264837"/>
              <a:gd name="connsiteY119" fmla="*/ 3452889 h 4380936"/>
              <a:gd name="connsiteX120" fmla="*/ 1119631 w 6264837"/>
              <a:gd name="connsiteY120" fmla="*/ 3439241 h 4380936"/>
              <a:gd name="connsiteX121" fmla="*/ 1037745 w 6264837"/>
              <a:gd name="connsiteY121" fmla="*/ 3425593 h 4380936"/>
              <a:gd name="connsiteX122" fmla="*/ 969506 w 6264837"/>
              <a:gd name="connsiteY122" fmla="*/ 3411945 h 4380936"/>
              <a:gd name="connsiteX123" fmla="*/ 751142 w 6264837"/>
              <a:gd name="connsiteY123" fmla="*/ 3384650 h 4380936"/>
              <a:gd name="connsiteX124" fmla="*/ 669255 w 6264837"/>
              <a:gd name="connsiteY124" fmla="*/ 3357354 h 4380936"/>
              <a:gd name="connsiteX125" fmla="*/ 587368 w 6264837"/>
              <a:gd name="connsiteY125" fmla="*/ 3302763 h 4380936"/>
              <a:gd name="connsiteX126" fmla="*/ 546425 w 6264837"/>
              <a:gd name="connsiteY126" fmla="*/ 3289115 h 4380936"/>
              <a:gd name="connsiteX127" fmla="*/ 464539 w 6264837"/>
              <a:gd name="connsiteY127" fmla="*/ 3248172 h 4380936"/>
              <a:gd name="connsiteX128" fmla="*/ 273470 w 6264837"/>
              <a:gd name="connsiteY128" fmla="*/ 3261820 h 4380936"/>
              <a:gd name="connsiteX129" fmla="*/ 191583 w 6264837"/>
              <a:gd name="connsiteY129" fmla="*/ 3289115 h 4380936"/>
              <a:gd name="connsiteX130" fmla="*/ 109697 w 6264837"/>
              <a:gd name="connsiteY130" fmla="*/ 3343706 h 4380936"/>
              <a:gd name="connsiteX131" fmla="*/ 41458 w 6264837"/>
              <a:gd name="connsiteY131" fmla="*/ 3411945 h 4380936"/>
              <a:gd name="connsiteX132" fmla="*/ 14163 w 6264837"/>
              <a:gd name="connsiteY132" fmla="*/ 3452889 h 4380936"/>
              <a:gd name="connsiteX133" fmla="*/ 14163 w 6264837"/>
              <a:gd name="connsiteY133" fmla="*/ 3548423 h 4380936"/>
              <a:gd name="connsiteX134" fmla="*/ 41458 w 6264837"/>
              <a:gd name="connsiteY134" fmla="*/ 3562071 h 4380936"/>
              <a:gd name="connsiteX0" fmla="*/ 55106 w 6264837"/>
              <a:gd name="connsiteY0" fmla="*/ 3507480 h 4380936"/>
              <a:gd name="connsiteX1" fmla="*/ 68754 w 6264837"/>
              <a:gd name="connsiteY1" fmla="*/ 3630309 h 4380936"/>
              <a:gd name="connsiteX2" fmla="*/ 96049 w 6264837"/>
              <a:gd name="connsiteY2" fmla="*/ 3766787 h 4380936"/>
              <a:gd name="connsiteX3" fmla="*/ 123345 w 6264837"/>
              <a:gd name="connsiteY3" fmla="*/ 3971504 h 4380936"/>
              <a:gd name="connsiteX4" fmla="*/ 150640 w 6264837"/>
              <a:gd name="connsiteY4" fmla="*/ 4039742 h 4380936"/>
              <a:gd name="connsiteX5" fmla="*/ 191583 w 6264837"/>
              <a:gd name="connsiteY5" fmla="*/ 4080686 h 4380936"/>
              <a:gd name="connsiteX6" fmla="*/ 273470 w 6264837"/>
              <a:gd name="connsiteY6" fmla="*/ 4176220 h 4380936"/>
              <a:gd name="connsiteX7" fmla="*/ 341709 w 6264837"/>
              <a:gd name="connsiteY7" fmla="*/ 4217163 h 4380936"/>
              <a:gd name="connsiteX8" fmla="*/ 382652 w 6264837"/>
              <a:gd name="connsiteY8" fmla="*/ 4258106 h 4380936"/>
              <a:gd name="connsiteX9" fmla="*/ 450891 w 6264837"/>
              <a:gd name="connsiteY9" fmla="*/ 4299050 h 4380936"/>
              <a:gd name="connsiteX10" fmla="*/ 573721 w 6264837"/>
              <a:gd name="connsiteY10" fmla="*/ 4353641 h 4380936"/>
              <a:gd name="connsiteX11" fmla="*/ 682903 w 6264837"/>
              <a:gd name="connsiteY11" fmla="*/ 4380936 h 4380936"/>
              <a:gd name="connsiteX12" fmla="*/ 887619 w 6264837"/>
              <a:gd name="connsiteY12" fmla="*/ 4367289 h 4380936"/>
              <a:gd name="connsiteX13" fmla="*/ 928563 w 6264837"/>
              <a:gd name="connsiteY13" fmla="*/ 4353641 h 4380936"/>
              <a:gd name="connsiteX14" fmla="*/ 1037745 w 6264837"/>
              <a:gd name="connsiteY14" fmla="*/ 4339993 h 4380936"/>
              <a:gd name="connsiteX15" fmla="*/ 1201518 w 6264837"/>
              <a:gd name="connsiteY15" fmla="*/ 4312698 h 4380936"/>
              <a:gd name="connsiteX16" fmla="*/ 1570007 w 6264837"/>
              <a:gd name="connsiteY16" fmla="*/ 4299050 h 4380936"/>
              <a:gd name="connsiteX17" fmla="*/ 1788371 w 6264837"/>
              <a:gd name="connsiteY17" fmla="*/ 4271754 h 4380936"/>
              <a:gd name="connsiteX18" fmla="*/ 1911201 w 6264837"/>
              <a:gd name="connsiteY18" fmla="*/ 4244459 h 4380936"/>
              <a:gd name="connsiteX19" fmla="*/ 1993088 w 6264837"/>
              <a:gd name="connsiteY19" fmla="*/ 4230811 h 4380936"/>
              <a:gd name="connsiteX20" fmla="*/ 2061327 w 6264837"/>
              <a:gd name="connsiteY20" fmla="*/ 4217163 h 4380936"/>
              <a:gd name="connsiteX21" fmla="*/ 2156861 w 6264837"/>
              <a:gd name="connsiteY21" fmla="*/ 4203515 h 4380936"/>
              <a:gd name="connsiteX22" fmla="*/ 2375225 w 6264837"/>
              <a:gd name="connsiteY22" fmla="*/ 4176220 h 4380936"/>
              <a:gd name="connsiteX23" fmla="*/ 2811954 w 6264837"/>
              <a:gd name="connsiteY23" fmla="*/ 4107981 h 4380936"/>
              <a:gd name="connsiteX24" fmla="*/ 3262330 w 6264837"/>
              <a:gd name="connsiteY24" fmla="*/ 4053390 h 4380936"/>
              <a:gd name="connsiteX25" fmla="*/ 3371512 w 6264837"/>
              <a:gd name="connsiteY25" fmla="*/ 4039742 h 4380936"/>
              <a:gd name="connsiteX26" fmla="*/ 3521637 w 6264837"/>
              <a:gd name="connsiteY26" fmla="*/ 4012447 h 4380936"/>
              <a:gd name="connsiteX27" fmla="*/ 4476980 w 6264837"/>
              <a:gd name="connsiteY27" fmla="*/ 4039742 h 4380936"/>
              <a:gd name="connsiteX28" fmla="*/ 4531571 w 6264837"/>
              <a:gd name="connsiteY28" fmla="*/ 4053390 h 4380936"/>
              <a:gd name="connsiteX29" fmla="*/ 4763583 w 6264837"/>
              <a:gd name="connsiteY29" fmla="*/ 4080686 h 4380936"/>
              <a:gd name="connsiteX30" fmla="*/ 4872766 w 6264837"/>
              <a:gd name="connsiteY30" fmla="*/ 4094333 h 4380936"/>
              <a:gd name="connsiteX31" fmla="*/ 5336789 w 6264837"/>
              <a:gd name="connsiteY31" fmla="*/ 4107981 h 4380936"/>
              <a:gd name="connsiteX32" fmla="*/ 5650688 w 6264837"/>
              <a:gd name="connsiteY32" fmla="*/ 4148924 h 4380936"/>
              <a:gd name="connsiteX33" fmla="*/ 5964586 w 6264837"/>
              <a:gd name="connsiteY33" fmla="*/ 4135277 h 4380936"/>
              <a:gd name="connsiteX34" fmla="*/ 6005530 w 6264837"/>
              <a:gd name="connsiteY34" fmla="*/ 4121629 h 4380936"/>
              <a:gd name="connsiteX35" fmla="*/ 6060121 w 6264837"/>
              <a:gd name="connsiteY35" fmla="*/ 4107981 h 4380936"/>
              <a:gd name="connsiteX36" fmla="*/ 6142007 w 6264837"/>
              <a:gd name="connsiteY36" fmla="*/ 4080686 h 4380936"/>
              <a:gd name="connsiteX37" fmla="*/ 6223894 w 6264837"/>
              <a:gd name="connsiteY37" fmla="*/ 3957856 h 4380936"/>
              <a:gd name="connsiteX38" fmla="*/ 6251189 w 6264837"/>
              <a:gd name="connsiteY38" fmla="*/ 3916912 h 4380936"/>
              <a:gd name="connsiteX39" fmla="*/ 6264837 w 6264837"/>
              <a:gd name="connsiteY39" fmla="*/ 3875969 h 4380936"/>
              <a:gd name="connsiteX40" fmla="*/ 6237542 w 6264837"/>
              <a:gd name="connsiteY40" fmla="*/ 3575718 h 4380936"/>
              <a:gd name="connsiteX41" fmla="*/ 6182951 w 6264837"/>
              <a:gd name="connsiteY41" fmla="*/ 3466536 h 4380936"/>
              <a:gd name="connsiteX42" fmla="*/ 6101064 w 6264837"/>
              <a:gd name="connsiteY42" fmla="*/ 3411945 h 4380936"/>
              <a:gd name="connsiteX43" fmla="*/ 6073768 w 6264837"/>
              <a:gd name="connsiteY43" fmla="*/ 3357354 h 4380936"/>
              <a:gd name="connsiteX44" fmla="*/ 6005530 w 6264837"/>
              <a:gd name="connsiteY44" fmla="*/ 3248172 h 4380936"/>
              <a:gd name="connsiteX45" fmla="*/ 5978234 w 6264837"/>
              <a:gd name="connsiteY45" fmla="*/ 3179933 h 4380936"/>
              <a:gd name="connsiteX46" fmla="*/ 5950939 w 6264837"/>
              <a:gd name="connsiteY46" fmla="*/ 3138990 h 4380936"/>
              <a:gd name="connsiteX47" fmla="*/ 5909995 w 6264837"/>
              <a:gd name="connsiteY47" fmla="*/ 3070751 h 4380936"/>
              <a:gd name="connsiteX48" fmla="*/ 5855404 w 6264837"/>
              <a:gd name="connsiteY48" fmla="*/ 3002512 h 4380936"/>
              <a:gd name="connsiteX49" fmla="*/ 5800813 w 6264837"/>
              <a:gd name="connsiteY49" fmla="*/ 2920626 h 4380936"/>
              <a:gd name="connsiteX50" fmla="*/ 5773518 w 6264837"/>
              <a:gd name="connsiteY50" fmla="*/ 2838739 h 4380936"/>
              <a:gd name="connsiteX51" fmla="*/ 5732574 w 6264837"/>
              <a:gd name="connsiteY51" fmla="*/ 2770501 h 4380936"/>
              <a:gd name="connsiteX52" fmla="*/ 5664336 w 6264837"/>
              <a:gd name="connsiteY52" fmla="*/ 2634023 h 4380936"/>
              <a:gd name="connsiteX53" fmla="*/ 5596097 w 6264837"/>
              <a:gd name="connsiteY53" fmla="*/ 2511193 h 4380936"/>
              <a:gd name="connsiteX54" fmla="*/ 5568801 w 6264837"/>
              <a:gd name="connsiteY54" fmla="*/ 2415659 h 4380936"/>
              <a:gd name="connsiteX55" fmla="*/ 5541506 w 6264837"/>
              <a:gd name="connsiteY55" fmla="*/ 2361068 h 4380936"/>
              <a:gd name="connsiteX56" fmla="*/ 5527858 w 6264837"/>
              <a:gd name="connsiteY56" fmla="*/ 2320124 h 4380936"/>
              <a:gd name="connsiteX57" fmla="*/ 5500563 w 6264837"/>
              <a:gd name="connsiteY57" fmla="*/ 2251886 h 4380936"/>
              <a:gd name="connsiteX58" fmla="*/ 5445971 w 6264837"/>
              <a:gd name="connsiteY58" fmla="*/ 2060817 h 4380936"/>
              <a:gd name="connsiteX59" fmla="*/ 5432324 w 6264837"/>
              <a:gd name="connsiteY59" fmla="*/ 1965283 h 4380936"/>
              <a:gd name="connsiteX60" fmla="*/ 5405028 w 6264837"/>
              <a:gd name="connsiteY60" fmla="*/ 1719623 h 4380936"/>
              <a:gd name="connsiteX61" fmla="*/ 5418676 w 6264837"/>
              <a:gd name="connsiteY61" fmla="*/ 1473963 h 4380936"/>
              <a:gd name="connsiteX62" fmla="*/ 5445971 w 6264837"/>
              <a:gd name="connsiteY62" fmla="*/ 1433020 h 4380936"/>
              <a:gd name="connsiteX63" fmla="*/ 5473267 w 6264837"/>
              <a:gd name="connsiteY63" fmla="*/ 1364781 h 4380936"/>
              <a:gd name="connsiteX64" fmla="*/ 5500563 w 6264837"/>
              <a:gd name="connsiteY64" fmla="*/ 1282895 h 4380936"/>
              <a:gd name="connsiteX65" fmla="*/ 5527858 w 6264837"/>
              <a:gd name="connsiteY65" fmla="*/ 1228304 h 4380936"/>
              <a:gd name="connsiteX66" fmla="*/ 5486915 w 6264837"/>
              <a:gd name="connsiteY66" fmla="*/ 1228304 h 4380936"/>
              <a:gd name="connsiteX67" fmla="*/ 5227607 w 6264837"/>
              <a:gd name="connsiteY67" fmla="*/ 928053 h 4380936"/>
              <a:gd name="connsiteX68" fmla="*/ 4859118 w 6264837"/>
              <a:gd name="connsiteY68" fmla="*/ 846166 h 4380936"/>
              <a:gd name="connsiteX69" fmla="*/ 4954652 w 6264837"/>
              <a:gd name="connsiteY69" fmla="*/ 5 h 4380936"/>
              <a:gd name="connsiteX70" fmla="*/ 4517923 w 6264837"/>
              <a:gd name="connsiteY70" fmla="*/ 832518 h 4380936"/>
              <a:gd name="connsiteX71" fmla="*/ 4859118 w 6264837"/>
              <a:gd name="connsiteY71" fmla="*/ 95539 h 4380936"/>
              <a:gd name="connsiteX72" fmla="*/ 4845470 w 6264837"/>
              <a:gd name="connsiteY72" fmla="*/ 136483 h 4380936"/>
              <a:gd name="connsiteX73" fmla="*/ 4777231 w 6264837"/>
              <a:gd name="connsiteY73" fmla="*/ 218369 h 4380936"/>
              <a:gd name="connsiteX74" fmla="*/ 4627106 w 6264837"/>
              <a:gd name="connsiteY74" fmla="*/ 382142 h 4380936"/>
              <a:gd name="connsiteX75" fmla="*/ 4599810 w 6264837"/>
              <a:gd name="connsiteY75" fmla="*/ 423086 h 4380936"/>
              <a:gd name="connsiteX76" fmla="*/ 4558867 w 6264837"/>
              <a:gd name="connsiteY76" fmla="*/ 464029 h 4380936"/>
              <a:gd name="connsiteX77" fmla="*/ 4490628 w 6264837"/>
              <a:gd name="connsiteY77" fmla="*/ 586859 h 4380936"/>
              <a:gd name="connsiteX78" fmla="*/ 4436037 w 6264837"/>
              <a:gd name="connsiteY78" fmla="*/ 668745 h 4380936"/>
              <a:gd name="connsiteX79" fmla="*/ 4381446 w 6264837"/>
              <a:gd name="connsiteY79" fmla="*/ 818871 h 4380936"/>
              <a:gd name="connsiteX80" fmla="*/ 4367798 w 6264837"/>
              <a:gd name="connsiteY80" fmla="*/ 859814 h 4380936"/>
              <a:gd name="connsiteX81" fmla="*/ 4340503 w 6264837"/>
              <a:gd name="connsiteY81" fmla="*/ 928053 h 4380936"/>
              <a:gd name="connsiteX82" fmla="*/ 4272264 w 6264837"/>
              <a:gd name="connsiteY82" fmla="*/ 1160065 h 4380936"/>
              <a:gd name="connsiteX83" fmla="*/ 4244968 w 6264837"/>
              <a:gd name="connsiteY83" fmla="*/ 1214656 h 4380936"/>
              <a:gd name="connsiteX84" fmla="*/ 4190377 w 6264837"/>
              <a:gd name="connsiteY84" fmla="*/ 1364781 h 4380936"/>
              <a:gd name="connsiteX85" fmla="*/ 4149434 w 6264837"/>
              <a:gd name="connsiteY85" fmla="*/ 1419372 h 4380936"/>
              <a:gd name="connsiteX86" fmla="*/ 4122139 w 6264837"/>
              <a:gd name="connsiteY86" fmla="*/ 1514906 h 4380936"/>
              <a:gd name="connsiteX87" fmla="*/ 4094843 w 6264837"/>
              <a:gd name="connsiteY87" fmla="*/ 1555850 h 4380936"/>
              <a:gd name="connsiteX88" fmla="*/ 4081195 w 6264837"/>
              <a:gd name="connsiteY88" fmla="*/ 1610441 h 4380936"/>
              <a:gd name="connsiteX89" fmla="*/ 4040252 w 6264837"/>
              <a:gd name="connsiteY89" fmla="*/ 1665032 h 4380936"/>
              <a:gd name="connsiteX90" fmla="*/ 3999309 w 6264837"/>
              <a:gd name="connsiteY90" fmla="*/ 1733271 h 4380936"/>
              <a:gd name="connsiteX91" fmla="*/ 3958366 w 6264837"/>
              <a:gd name="connsiteY91" fmla="*/ 1869748 h 4380936"/>
              <a:gd name="connsiteX92" fmla="*/ 3890127 w 6264837"/>
              <a:gd name="connsiteY92" fmla="*/ 1965283 h 4380936"/>
              <a:gd name="connsiteX93" fmla="*/ 3835536 w 6264837"/>
              <a:gd name="connsiteY93" fmla="*/ 2088112 h 4380936"/>
              <a:gd name="connsiteX94" fmla="*/ 3808240 w 6264837"/>
              <a:gd name="connsiteY94" fmla="*/ 2129056 h 4380936"/>
              <a:gd name="connsiteX95" fmla="*/ 3780945 w 6264837"/>
              <a:gd name="connsiteY95" fmla="*/ 2197295 h 4380936"/>
              <a:gd name="connsiteX96" fmla="*/ 3740001 w 6264837"/>
              <a:gd name="connsiteY96" fmla="*/ 2251886 h 4380936"/>
              <a:gd name="connsiteX97" fmla="*/ 3712706 w 6264837"/>
              <a:gd name="connsiteY97" fmla="*/ 2306477 h 4380936"/>
              <a:gd name="connsiteX98" fmla="*/ 3685410 w 6264837"/>
              <a:gd name="connsiteY98" fmla="*/ 2347420 h 4380936"/>
              <a:gd name="connsiteX99" fmla="*/ 3617171 w 6264837"/>
              <a:gd name="connsiteY99" fmla="*/ 2429306 h 4380936"/>
              <a:gd name="connsiteX100" fmla="*/ 3507989 w 6264837"/>
              <a:gd name="connsiteY100" fmla="*/ 2565784 h 4380936"/>
              <a:gd name="connsiteX101" fmla="*/ 3467046 w 6264837"/>
              <a:gd name="connsiteY101" fmla="*/ 2620375 h 4380936"/>
              <a:gd name="connsiteX102" fmla="*/ 3426103 w 6264837"/>
              <a:gd name="connsiteY102" fmla="*/ 2661318 h 4380936"/>
              <a:gd name="connsiteX103" fmla="*/ 3357864 w 6264837"/>
              <a:gd name="connsiteY103" fmla="*/ 2715909 h 4380936"/>
              <a:gd name="connsiteX104" fmla="*/ 3275977 w 6264837"/>
              <a:gd name="connsiteY104" fmla="*/ 2797796 h 4380936"/>
              <a:gd name="connsiteX105" fmla="*/ 3194091 w 6264837"/>
              <a:gd name="connsiteY105" fmla="*/ 2866035 h 4380936"/>
              <a:gd name="connsiteX106" fmla="*/ 3180443 w 6264837"/>
              <a:gd name="connsiteY106" fmla="*/ 2906978 h 4380936"/>
              <a:gd name="connsiteX107" fmla="*/ 3043966 w 6264837"/>
              <a:gd name="connsiteY107" fmla="*/ 3029808 h 4380936"/>
              <a:gd name="connsiteX108" fmla="*/ 2989374 w 6264837"/>
              <a:gd name="connsiteY108" fmla="*/ 3098047 h 4380936"/>
              <a:gd name="connsiteX109" fmla="*/ 2962079 w 6264837"/>
              <a:gd name="connsiteY109" fmla="*/ 3138990 h 4380936"/>
              <a:gd name="connsiteX110" fmla="*/ 2839249 w 6264837"/>
              <a:gd name="connsiteY110" fmla="*/ 3234524 h 4380936"/>
              <a:gd name="connsiteX111" fmla="*/ 2811954 w 6264837"/>
              <a:gd name="connsiteY111" fmla="*/ 3289115 h 4380936"/>
              <a:gd name="connsiteX112" fmla="*/ 2716419 w 6264837"/>
              <a:gd name="connsiteY112" fmla="*/ 3343706 h 4380936"/>
              <a:gd name="connsiteX113" fmla="*/ 2620885 w 6264837"/>
              <a:gd name="connsiteY113" fmla="*/ 3384650 h 4380936"/>
              <a:gd name="connsiteX114" fmla="*/ 2538998 w 6264837"/>
              <a:gd name="connsiteY114" fmla="*/ 3411945 h 4380936"/>
              <a:gd name="connsiteX115" fmla="*/ 2498055 w 6264837"/>
              <a:gd name="connsiteY115" fmla="*/ 3439241 h 4380936"/>
              <a:gd name="connsiteX116" fmla="*/ 2088622 w 6264837"/>
              <a:gd name="connsiteY116" fmla="*/ 3480184 h 4380936"/>
              <a:gd name="connsiteX117" fmla="*/ 1283404 w 6264837"/>
              <a:gd name="connsiteY117" fmla="*/ 3466536 h 4380936"/>
              <a:gd name="connsiteX118" fmla="*/ 1160574 w 6264837"/>
              <a:gd name="connsiteY118" fmla="*/ 3452889 h 4380936"/>
              <a:gd name="connsiteX119" fmla="*/ 1119631 w 6264837"/>
              <a:gd name="connsiteY119" fmla="*/ 3439241 h 4380936"/>
              <a:gd name="connsiteX120" fmla="*/ 1037745 w 6264837"/>
              <a:gd name="connsiteY120" fmla="*/ 3425593 h 4380936"/>
              <a:gd name="connsiteX121" fmla="*/ 969506 w 6264837"/>
              <a:gd name="connsiteY121" fmla="*/ 3411945 h 4380936"/>
              <a:gd name="connsiteX122" fmla="*/ 751142 w 6264837"/>
              <a:gd name="connsiteY122" fmla="*/ 3384650 h 4380936"/>
              <a:gd name="connsiteX123" fmla="*/ 669255 w 6264837"/>
              <a:gd name="connsiteY123" fmla="*/ 3357354 h 4380936"/>
              <a:gd name="connsiteX124" fmla="*/ 587368 w 6264837"/>
              <a:gd name="connsiteY124" fmla="*/ 3302763 h 4380936"/>
              <a:gd name="connsiteX125" fmla="*/ 546425 w 6264837"/>
              <a:gd name="connsiteY125" fmla="*/ 3289115 h 4380936"/>
              <a:gd name="connsiteX126" fmla="*/ 464539 w 6264837"/>
              <a:gd name="connsiteY126" fmla="*/ 3248172 h 4380936"/>
              <a:gd name="connsiteX127" fmla="*/ 273470 w 6264837"/>
              <a:gd name="connsiteY127" fmla="*/ 3261820 h 4380936"/>
              <a:gd name="connsiteX128" fmla="*/ 191583 w 6264837"/>
              <a:gd name="connsiteY128" fmla="*/ 3289115 h 4380936"/>
              <a:gd name="connsiteX129" fmla="*/ 109697 w 6264837"/>
              <a:gd name="connsiteY129" fmla="*/ 3343706 h 4380936"/>
              <a:gd name="connsiteX130" fmla="*/ 41458 w 6264837"/>
              <a:gd name="connsiteY130" fmla="*/ 3411945 h 4380936"/>
              <a:gd name="connsiteX131" fmla="*/ 14163 w 6264837"/>
              <a:gd name="connsiteY131" fmla="*/ 3452889 h 4380936"/>
              <a:gd name="connsiteX132" fmla="*/ 14163 w 6264837"/>
              <a:gd name="connsiteY132" fmla="*/ 3548423 h 4380936"/>
              <a:gd name="connsiteX133" fmla="*/ 41458 w 6264837"/>
              <a:gd name="connsiteY133" fmla="*/ 3562071 h 4380936"/>
              <a:gd name="connsiteX0" fmla="*/ 55106 w 6264837"/>
              <a:gd name="connsiteY0" fmla="*/ 3507480 h 4380936"/>
              <a:gd name="connsiteX1" fmla="*/ 68754 w 6264837"/>
              <a:gd name="connsiteY1" fmla="*/ 3630309 h 4380936"/>
              <a:gd name="connsiteX2" fmla="*/ 96049 w 6264837"/>
              <a:gd name="connsiteY2" fmla="*/ 3766787 h 4380936"/>
              <a:gd name="connsiteX3" fmla="*/ 123345 w 6264837"/>
              <a:gd name="connsiteY3" fmla="*/ 3971504 h 4380936"/>
              <a:gd name="connsiteX4" fmla="*/ 150640 w 6264837"/>
              <a:gd name="connsiteY4" fmla="*/ 4039742 h 4380936"/>
              <a:gd name="connsiteX5" fmla="*/ 191583 w 6264837"/>
              <a:gd name="connsiteY5" fmla="*/ 4080686 h 4380936"/>
              <a:gd name="connsiteX6" fmla="*/ 273470 w 6264837"/>
              <a:gd name="connsiteY6" fmla="*/ 4176220 h 4380936"/>
              <a:gd name="connsiteX7" fmla="*/ 341709 w 6264837"/>
              <a:gd name="connsiteY7" fmla="*/ 4217163 h 4380936"/>
              <a:gd name="connsiteX8" fmla="*/ 382652 w 6264837"/>
              <a:gd name="connsiteY8" fmla="*/ 4258106 h 4380936"/>
              <a:gd name="connsiteX9" fmla="*/ 450891 w 6264837"/>
              <a:gd name="connsiteY9" fmla="*/ 4299050 h 4380936"/>
              <a:gd name="connsiteX10" fmla="*/ 573721 w 6264837"/>
              <a:gd name="connsiteY10" fmla="*/ 4353641 h 4380936"/>
              <a:gd name="connsiteX11" fmla="*/ 682903 w 6264837"/>
              <a:gd name="connsiteY11" fmla="*/ 4380936 h 4380936"/>
              <a:gd name="connsiteX12" fmla="*/ 887619 w 6264837"/>
              <a:gd name="connsiteY12" fmla="*/ 4367289 h 4380936"/>
              <a:gd name="connsiteX13" fmla="*/ 928563 w 6264837"/>
              <a:gd name="connsiteY13" fmla="*/ 4353641 h 4380936"/>
              <a:gd name="connsiteX14" fmla="*/ 1037745 w 6264837"/>
              <a:gd name="connsiteY14" fmla="*/ 4339993 h 4380936"/>
              <a:gd name="connsiteX15" fmla="*/ 1201518 w 6264837"/>
              <a:gd name="connsiteY15" fmla="*/ 4312698 h 4380936"/>
              <a:gd name="connsiteX16" fmla="*/ 1570007 w 6264837"/>
              <a:gd name="connsiteY16" fmla="*/ 4299050 h 4380936"/>
              <a:gd name="connsiteX17" fmla="*/ 1788371 w 6264837"/>
              <a:gd name="connsiteY17" fmla="*/ 4271754 h 4380936"/>
              <a:gd name="connsiteX18" fmla="*/ 1911201 w 6264837"/>
              <a:gd name="connsiteY18" fmla="*/ 4244459 h 4380936"/>
              <a:gd name="connsiteX19" fmla="*/ 1993088 w 6264837"/>
              <a:gd name="connsiteY19" fmla="*/ 4230811 h 4380936"/>
              <a:gd name="connsiteX20" fmla="*/ 2061327 w 6264837"/>
              <a:gd name="connsiteY20" fmla="*/ 4217163 h 4380936"/>
              <a:gd name="connsiteX21" fmla="*/ 2156861 w 6264837"/>
              <a:gd name="connsiteY21" fmla="*/ 4203515 h 4380936"/>
              <a:gd name="connsiteX22" fmla="*/ 2375225 w 6264837"/>
              <a:gd name="connsiteY22" fmla="*/ 4176220 h 4380936"/>
              <a:gd name="connsiteX23" fmla="*/ 2811954 w 6264837"/>
              <a:gd name="connsiteY23" fmla="*/ 4107981 h 4380936"/>
              <a:gd name="connsiteX24" fmla="*/ 3262330 w 6264837"/>
              <a:gd name="connsiteY24" fmla="*/ 4053390 h 4380936"/>
              <a:gd name="connsiteX25" fmla="*/ 3371512 w 6264837"/>
              <a:gd name="connsiteY25" fmla="*/ 4039742 h 4380936"/>
              <a:gd name="connsiteX26" fmla="*/ 3521637 w 6264837"/>
              <a:gd name="connsiteY26" fmla="*/ 4012447 h 4380936"/>
              <a:gd name="connsiteX27" fmla="*/ 4476980 w 6264837"/>
              <a:gd name="connsiteY27" fmla="*/ 4039742 h 4380936"/>
              <a:gd name="connsiteX28" fmla="*/ 4531571 w 6264837"/>
              <a:gd name="connsiteY28" fmla="*/ 4053390 h 4380936"/>
              <a:gd name="connsiteX29" fmla="*/ 4763583 w 6264837"/>
              <a:gd name="connsiteY29" fmla="*/ 4080686 h 4380936"/>
              <a:gd name="connsiteX30" fmla="*/ 4872766 w 6264837"/>
              <a:gd name="connsiteY30" fmla="*/ 4094333 h 4380936"/>
              <a:gd name="connsiteX31" fmla="*/ 5336789 w 6264837"/>
              <a:gd name="connsiteY31" fmla="*/ 4107981 h 4380936"/>
              <a:gd name="connsiteX32" fmla="*/ 5650688 w 6264837"/>
              <a:gd name="connsiteY32" fmla="*/ 4148924 h 4380936"/>
              <a:gd name="connsiteX33" fmla="*/ 5964586 w 6264837"/>
              <a:gd name="connsiteY33" fmla="*/ 4135277 h 4380936"/>
              <a:gd name="connsiteX34" fmla="*/ 6005530 w 6264837"/>
              <a:gd name="connsiteY34" fmla="*/ 4121629 h 4380936"/>
              <a:gd name="connsiteX35" fmla="*/ 6060121 w 6264837"/>
              <a:gd name="connsiteY35" fmla="*/ 4107981 h 4380936"/>
              <a:gd name="connsiteX36" fmla="*/ 6142007 w 6264837"/>
              <a:gd name="connsiteY36" fmla="*/ 4080686 h 4380936"/>
              <a:gd name="connsiteX37" fmla="*/ 6223894 w 6264837"/>
              <a:gd name="connsiteY37" fmla="*/ 3957856 h 4380936"/>
              <a:gd name="connsiteX38" fmla="*/ 6251189 w 6264837"/>
              <a:gd name="connsiteY38" fmla="*/ 3916912 h 4380936"/>
              <a:gd name="connsiteX39" fmla="*/ 6264837 w 6264837"/>
              <a:gd name="connsiteY39" fmla="*/ 3875969 h 4380936"/>
              <a:gd name="connsiteX40" fmla="*/ 6237542 w 6264837"/>
              <a:gd name="connsiteY40" fmla="*/ 3575718 h 4380936"/>
              <a:gd name="connsiteX41" fmla="*/ 6182951 w 6264837"/>
              <a:gd name="connsiteY41" fmla="*/ 3466536 h 4380936"/>
              <a:gd name="connsiteX42" fmla="*/ 6101064 w 6264837"/>
              <a:gd name="connsiteY42" fmla="*/ 3411945 h 4380936"/>
              <a:gd name="connsiteX43" fmla="*/ 6073768 w 6264837"/>
              <a:gd name="connsiteY43" fmla="*/ 3357354 h 4380936"/>
              <a:gd name="connsiteX44" fmla="*/ 6005530 w 6264837"/>
              <a:gd name="connsiteY44" fmla="*/ 3248172 h 4380936"/>
              <a:gd name="connsiteX45" fmla="*/ 5978234 w 6264837"/>
              <a:gd name="connsiteY45" fmla="*/ 3179933 h 4380936"/>
              <a:gd name="connsiteX46" fmla="*/ 5950939 w 6264837"/>
              <a:gd name="connsiteY46" fmla="*/ 3138990 h 4380936"/>
              <a:gd name="connsiteX47" fmla="*/ 5909995 w 6264837"/>
              <a:gd name="connsiteY47" fmla="*/ 3070751 h 4380936"/>
              <a:gd name="connsiteX48" fmla="*/ 5855404 w 6264837"/>
              <a:gd name="connsiteY48" fmla="*/ 3002512 h 4380936"/>
              <a:gd name="connsiteX49" fmla="*/ 5800813 w 6264837"/>
              <a:gd name="connsiteY49" fmla="*/ 2920626 h 4380936"/>
              <a:gd name="connsiteX50" fmla="*/ 5773518 w 6264837"/>
              <a:gd name="connsiteY50" fmla="*/ 2838739 h 4380936"/>
              <a:gd name="connsiteX51" fmla="*/ 5732574 w 6264837"/>
              <a:gd name="connsiteY51" fmla="*/ 2770501 h 4380936"/>
              <a:gd name="connsiteX52" fmla="*/ 5664336 w 6264837"/>
              <a:gd name="connsiteY52" fmla="*/ 2634023 h 4380936"/>
              <a:gd name="connsiteX53" fmla="*/ 5596097 w 6264837"/>
              <a:gd name="connsiteY53" fmla="*/ 2511193 h 4380936"/>
              <a:gd name="connsiteX54" fmla="*/ 5568801 w 6264837"/>
              <a:gd name="connsiteY54" fmla="*/ 2415659 h 4380936"/>
              <a:gd name="connsiteX55" fmla="*/ 5541506 w 6264837"/>
              <a:gd name="connsiteY55" fmla="*/ 2361068 h 4380936"/>
              <a:gd name="connsiteX56" fmla="*/ 5527858 w 6264837"/>
              <a:gd name="connsiteY56" fmla="*/ 2320124 h 4380936"/>
              <a:gd name="connsiteX57" fmla="*/ 5500563 w 6264837"/>
              <a:gd name="connsiteY57" fmla="*/ 2251886 h 4380936"/>
              <a:gd name="connsiteX58" fmla="*/ 5445971 w 6264837"/>
              <a:gd name="connsiteY58" fmla="*/ 2060817 h 4380936"/>
              <a:gd name="connsiteX59" fmla="*/ 5432324 w 6264837"/>
              <a:gd name="connsiteY59" fmla="*/ 1965283 h 4380936"/>
              <a:gd name="connsiteX60" fmla="*/ 5405028 w 6264837"/>
              <a:gd name="connsiteY60" fmla="*/ 1719623 h 4380936"/>
              <a:gd name="connsiteX61" fmla="*/ 5418676 w 6264837"/>
              <a:gd name="connsiteY61" fmla="*/ 1473963 h 4380936"/>
              <a:gd name="connsiteX62" fmla="*/ 5445971 w 6264837"/>
              <a:gd name="connsiteY62" fmla="*/ 1433020 h 4380936"/>
              <a:gd name="connsiteX63" fmla="*/ 5473267 w 6264837"/>
              <a:gd name="connsiteY63" fmla="*/ 1364781 h 4380936"/>
              <a:gd name="connsiteX64" fmla="*/ 5500563 w 6264837"/>
              <a:gd name="connsiteY64" fmla="*/ 1282895 h 4380936"/>
              <a:gd name="connsiteX65" fmla="*/ 5527858 w 6264837"/>
              <a:gd name="connsiteY65" fmla="*/ 1228304 h 4380936"/>
              <a:gd name="connsiteX66" fmla="*/ 5486915 w 6264837"/>
              <a:gd name="connsiteY66" fmla="*/ 1228304 h 4380936"/>
              <a:gd name="connsiteX67" fmla="*/ 5227607 w 6264837"/>
              <a:gd name="connsiteY67" fmla="*/ 928053 h 4380936"/>
              <a:gd name="connsiteX68" fmla="*/ 4859118 w 6264837"/>
              <a:gd name="connsiteY68" fmla="*/ 846166 h 4380936"/>
              <a:gd name="connsiteX69" fmla="*/ 4954652 w 6264837"/>
              <a:gd name="connsiteY69" fmla="*/ 5 h 4380936"/>
              <a:gd name="connsiteX70" fmla="*/ 4517923 w 6264837"/>
              <a:gd name="connsiteY70" fmla="*/ 832518 h 4380936"/>
              <a:gd name="connsiteX71" fmla="*/ 4859118 w 6264837"/>
              <a:gd name="connsiteY71" fmla="*/ 95539 h 4380936"/>
              <a:gd name="connsiteX72" fmla="*/ 4845470 w 6264837"/>
              <a:gd name="connsiteY72" fmla="*/ 136483 h 4380936"/>
              <a:gd name="connsiteX73" fmla="*/ 4627106 w 6264837"/>
              <a:gd name="connsiteY73" fmla="*/ 382142 h 4380936"/>
              <a:gd name="connsiteX74" fmla="*/ 4599810 w 6264837"/>
              <a:gd name="connsiteY74" fmla="*/ 423086 h 4380936"/>
              <a:gd name="connsiteX75" fmla="*/ 4558867 w 6264837"/>
              <a:gd name="connsiteY75" fmla="*/ 464029 h 4380936"/>
              <a:gd name="connsiteX76" fmla="*/ 4490628 w 6264837"/>
              <a:gd name="connsiteY76" fmla="*/ 586859 h 4380936"/>
              <a:gd name="connsiteX77" fmla="*/ 4436037 w 6264837"/>
              <a:gd name="connsiteY77" fmla="*/ 668745 h 4380936"/>
              <a:gd name="connsiteX78" fmla="*/ 4381446 w 6264837"/>
              <a:gd name="connsiteY78" fmla="*/ 818871 h 4380936"/>
              <a:gd name="connsiteX79" fmla="*/ 4367798 w 6264837"/>
              <a:gd name="connsiteY79" fmla="*/ 859814 h 4380936"/>
              <a:gd name="connsiteX80" fmla="*/ 4340503 w 6264837"/>
              <a:gd name="connsiteY80" fmla="*/ 928053 h 4380936"/>
              <a:gd name="connsiteX81" fmla="*/ 4272264 w 6264837"/>
              <a:gd name="connsiteY81" fmla="*/ 1160065 h 4380936"/>
              <a:gd name="connsiteX82" fmla="*/ 4244968 w 6264837"/>
              <a:gd name="connsiteY82" fmla="*/ 1214656 h 4380936"/>
              <a:gd name="connsiteX83" fmla="*/ 4190377 w 6264837"/>
              <a:gd name="connsiteY83" fmla="*/ 1364781 h 4380936"/>
              <a:gd name="connsiteX84" fmla="*/ 4149434 w 6264837"/>
              <a:gd name="connsiteY84" fmla="*/ 1419372 h 4380936"/>
              <a:gd name="connsiteX85" fmla="*/ 4122139 w 6264837"/>
              <a:gd name="connsiteY85" fmla="*/ 1514906 h 4380936"/>
              <a:gd name="connsiteX86" fmla="*/ 4094843 w 6264837"/>
              <a:gd name="connsiteY86" fmla="*/ 1555850 h 4380936"/>
              <a:gd name="connsiteX87" fmla="*/ 4081195 w 6264837"/>
              <a:gd name="connsiteY87" fmla="*/ 1610441 h 4380936"/>
              <a:gd name="connsiteX88" fmla="*/ 4040252 w 6264837"/>
              <a:gd name="connsiteY88" fmla="*/ 1665032 h 4380936"/>
              <a:gd name="connsiteX89" fmla="*/ 3999309 w 6264837"/>
              <a:gd name="connsiteY89" fmla="*/ 1733271 h 4380936"/>
              <a:gd name="connsiteX90" fmla="*/ 3958366 w 6264837"/>
              <a:gd name="connsiteY90" fmla="*/ 1869748 h 4380936"/>
              <a:gd name="connsiteX91" fmla="*/ 3890127 w 6264837"/>
              <a:gd name="connsiteY91" fmla="*/ 1965283 h 4380936"/>
              <a:gd name="connsiteX92" fmla="*/ 3835536 w 6264837"/>
              <a:gd name="connsiteY92" fmla="*/ 2088112 h 4380936"/>
              <a:gd name="connsiteX93" fmla="*/ 3808240 w 6264837"/>
              <a:gd name="connsiteY93" fmla="*/ 2129056 h 4380936"/>
              <a:gd name="connsiteX94" fmla="*/ 3780945 w 6264837"/>
              <a:gd name="connsiteY94" fmla="*/ 2197295 h 4380936"/>
              <a:gd name="connsiteX95" fmla="*/ 3740001 w 6264837"/>
              <a:gd name="connsiteY95" fmla="*/ 2251886 h 4380936"/>
              <a:gd name="connsiteX96" fmla="*/ 3712706 w 6264837"/>
              <a:gd name="connsiteY96" fmla="*/ 2306477 h 4380936"/>
              <a:gd name="connsiteX97" fmla="*/ 3685410 w 6264837"/>
              <a:gd name="connsiteY97" fmla="*/ 2347420 h 4380936"/>
              <a:gd name="connsiteX98" fmla="*/ 3617171 w 6264837"/>
              <a:gd name="connsiteY98" fmla="*/ 2429306 h 4380936"/>
              <a:gd name="connsiteX99" fmla="*/ 3507989 w 6264837"/>
              <a:gd name="connsiteY99" fmla="*/ 2565784 h 4380936"/>
              <a:gd name="connsiteX100" fmla="*/ 3467046 w 6264837"/>
              <a:gd name="connsiteY100" fmla="*/ 2620375 h 4380936"/>
              <a:gd name="connsiteX101" fmla="*/ 3426103 w 6264837"/>
              <a:gd name="connsiteY101" fmla="*/ 2661318 h 4380936"/>
              <a:gd name="connsiteX102" fmla="*/ 3357864 w 6264837"/>
              <a:gd name="connsiteY102" fmla="*/ 2715909 h 4380936"/>
              <a:gd name="connsiteX103" fmla="*/ 3275977 w 6264837"/>
              <a:gd name="connsiteY103" fmla="*/ 2797796 h 4380936"/>
              <a:gd name="connsiteX104" fmla="*/ 3194091 w 6264837"/>
              <a:gd name="connsiteY104" fmla="*/ 2866035 h 4380936"/>
              <a:gd name="connsiteX105" fmla="*/ 3180443 w 6264837"/>
              <a:gd name="connsiteY105" fmla="*/ 2906978 h 4380936"/>
              <a:gd name="connsiteX106" fmla="*/ 3043966 w 6264837"/>
              <a:gd name="connsiteY106" fmla="*/ 3029808 h 4380936"/>
              <a:gd name="connsiteX107" fmla="*/ 2989374 w 6264837"/>
              <a:gd name="connsiteY107" fmla="*/ 3098047 h 4380936"/>
              <a:gd name="connsiteX108" fmla="*/ 2962079 w 6264837"/>
              <a:gd name="connsiteY108" fmla="*/ 3138990 h 4380936"/>
              <a:gd name="connsiteX109" fmla="*/ 2839249 w 6264837"/>
              <a:gd name="connsiteY109" fmla="*/ 3234524 h 4380936"/>
              <a:gd name="connsiteX110" fmla="*/ 2811954 w 6264837"/>
              <a:gd name="connsiteY110" fmla="*/ 3289115 h 4380936"/>
              <a:gd name="connsiteX111" fmla="*/ 2716419 w 6264837"/>
              <a:gd name="connsiteY111" fmla="*/ 3343706 h 4380936"/>
              <a:gd name="connsiteX112" fmla="*/ 2620885 w 6264837"/>
              <a:gd name="connsiteY112" fmla="*/ 3384650 h 4380936"/>
              <a:gd name="connsiteX113" fmla="*/ 2538998 w 6264837"/>
              <a:gd name="connsiteY113" fmla="*/ 3411945 h 4380936"/>
              <a:gd name="connsiteX114" fmla="*/ 2498055 w 6264837"/>
              <a:gd name="connsiteY114" fmla="*/ 3439241 h 4380936"/>
              <a:gd name="connsiteX115" fmla="*/ 2088622 w 6264837"/>
              <a:gd name="connsiteY115" fmla="*/ 3480184 h 4380936"/>
              <a:gd name="connsiteX116" fmla="*/ 1283404 w 6264837"/>
              <a:gd name="connsiteY116" fmla="*/ 3466536 h 4380936"/>
              <a:gd name="connsiteX117" fmla="*/ 1160574 w 6264837"/>
              <a:gd name="connsiteY117" fmla="*/ 3452889 h 4380936"/>
              <a:gd name="connsiteX118" fmla="*/ 1119631 w 6264837"/>
              <a:gd name="connsiteY118" fmla="*/ 3439241 h 4380936"/>
              <a:gd name="connsiteX119" fmla="*/ 1037745 w 6264837"/>
              <a:gd name="connsiteY119" fmla="*/ 3425593 h 4380936"/>
              <a:gd name="connsiteX120" fmla="*/ 969506 w 6264837"/>
              <a:gd name="connsiteY120" fmla="*/ 3411945 h 4380936"/>
              <a:gd name="connsiteX121" fmla="*/ 751142 w 6264837"/>
              <a:gd name="connsiteY121" fmla="*/ 3384650 h 4380936"/>
              <a:gd name="connsiteX122" fmla="*/ 669255 w 6264837"/>
              <a:gd name="connsiteY122" fmla="*/ 3357354 h 4380936"/>
              <a:gd name="connsiteX123" fmla="*/ 587368 w 6264837"/>
              <a:gd name="connsiteY123" fmla="*/ 3302763 h 4380936"/>
              <a:gd name="connsiteX124" fmla="*/ 546425 w 6264837"/>
              <a:gd name="connsiteY124" fmla="*/ 3289115 h 4380936"/>
              <a:gd name="connsiteX125" fmla="*/ 464539 w 6264837"/>
              <a:gd name="connsiteY125" fmla="*/ 3248172 h 4380936"/>
              <a:gd name="connsiteX126" fmla="*/ 273470 w 6264837"/>
              <a:gd name="connsiteY126" fmla="*/ 3261820 h 4380936"/>
              <a:gd name="connsiteX127" fmla="*/ 191583 w 6264837"/>
              <a:gd name="connsiteY127" fmla="*/ 3289115 h 4380936"/>
              <a:gd name="connsiteX128" fmla="*/ 109697 w 6264837"/>
              <a:gd name="connsiteY128" fmla="*/ 3343706 h 4380936"/>
              <a:gd name="connsiteX129" fmla="*/ 41458 w 6264837"/>
              <a:gd name="connsiteY129" fmla="*/ 3411945 h 4380936"/>
              <a:gd name="connsiteX130" fmla="*/ 14163 w 6264837"/>
              <a:gd name="connsiteY130" fmla="*/ 3452889 h 4380936"/>
              <a:gd name="connsiteX131" fmla="*/ 14163 w 6264837"/>
              <a:gd name="connsiteY131" fmla="*/ 3548423 h 4380936"/>
              <a:gd name="connsiteX132" fmla="*/ 41458 w 6264837"/>
              <a:gd name="connsiteY132" fmla="*/ 3562071 h 4380936"/>
              <a:gd name="connsiteX0" fmla="*/ 55106 w 6264837"/>
              <a:gd name="connsiteY0" fmla="*/ 3507480 h 4380936"/>
              <a:gd name="connsiteX1" fmla="*/ 68754 w 6264837"/>
              <a:gd name="connsiteY1" fmla="*/ 3630309 h 4380936"/>
              <a:gd name="connsiteX2" fmla="*/ 96049 w 6264837"/>
              <a:gd name="connsiteY2" fmla="*/ 3766787 h 4380936"/>
              <a:gd name="connsiteX3" fmla="*/ 123345 w 6264837"/>
              <a:gd name="connsiteY3" fmla="*/ 3971504 h 4380936"/>
              <a:gd name="connsiteX4" fmla="*/ 150640 w 6264837"/>
              <a:gd name="connsiteY4" fmla="*/ 4039742 h 4380936"/>
              <a:gd name="connsiteX5" fmla="*/ 191583 w 6264837"/>
              <a:gd name="connsiteY5" fmla="*/ 4080686 h 4380936"/>
              <a:gd name="connsiteX6" fmla="*/ 273470 w 6264837"/>
              <a:gd name="connsiteY6" fmla="*/ 4176220 h 4380936"/>
              <a:gd name="connsiteX7" fmla="*/ 341709 w 6264837"/>
              <a:gd name="connsiteY7" fmla="*/ 4217163 h 4380936"/>
              <a:gd name="connsiteX8" fmla="*/ 382652 w 6264837"/>
              <a:gd name="connsiteY8" fmla="*/ 4258106 h 4380936"/>
              <a:gd name="connsiteX9" fmla="*/ 450891 w 6264837"/>
              <a:gd name="connsiteY9" fmla="*/ 4299050 h 4380936"/>
              <a:gd name="connsiteX10" fmla="*/ 573721 w 6264837"/>
              <a:gd name="connsiteY10" fmla="*/ 4353641 h 4380936"/>
              <a:gd name="connsiteX11" fmla="*/ 682903 w 6264837"/>
              <a:gd name="connsiteY11" fmla="*/ 4380936 h 4380936"/>
              <a:gd name="connsiteX12" fmla="*/ 887619 w 6264837"/>
              <a:gd name="connsiteY12" fmla="*/ 4367289 h 4380936"/>
              <a:gd name="connsiteX13" fmla="*/ 928563 w 6264837"/>
              <a:gd name="connsiteY13" fmla="*/ 4353641 h 4380936"/>
              <a:gd name="connsiteX14" fmla="*/ 1037745 w 6264837"/>
              <a:gd name="connsiteY14" fmla="*/ 4339993 h 4380936"/>
              <a:gd name="connsiteX15" fmla="*/ 1201518 w 6264837"/>
              <a:gd name="connsiteY15" fmla="*/ 4312698 h 4380936"/>
              <a:gd name="connsiteX16" fmla="*/ 1570007 w 6264837"/>
              <a:gd name="connsiteY16" fmla="*/ 4299050 h 4380936"/>
              <a:gd name="connsiteX17" fmla="*/ 1788371 w 6264837"/>
              <a:gd name="connsiteY17" fmla="*/ 4271754 h 4380936"/>
              <a:gd name="connsiteX18" fmla="*/ 1911201 w 6264837"/>
              <a:gd name="connsiteY18" fmla="*/ 4244459 h 4380936"/>
              <a:gd name="connsiteX19" fmla="*/ 1993088 w 6264837"/>
              <a:gd name="connsiteY19" fmla="*/ 4230811 h 4380936"/>
              <a:gd name="connsiteX20" fmla="*/ 2061327 w 6264837"/>
              <a:gd name="connsiteY20" fmla="*/ 4217163 h 4380936"/>
              <a:gd name="connsiteX21" fmla="*/ 2156861 w 6264837"/>
              <a:gd name="connsiteY21" fmla="*/ 4203515 h 4380936"/>
              <a:gd name="connsiteX22" fmla="*/ 2375225 w 6264837"/>
              <a:gd name="connsiteY22" fmla="*/ 4176220 h 4380936"/>
              <a:gd name="connsiteX23" fmla="*/ 2811954 w 6264837"/>
              <a:gd name="connsiteY23" fmla="*/ 4107981 h 4380936"/>
              <a:gd name="connsiteX24" fmla="*/ 3262330 w 6264837"/>
              <a:gd name="connsiteY24" fmla="*/ 4053390 h 4380936"/>
              <a:gd name="connsiteX25" fmla="*/ 3371512 w 6264837"/>
              <a:gd name="connsiteY25" fmla="*/ 4039742 h 4380936"/>
              <a:gd name="connsiteX26" fmla="*/ 3521637 w 6264837"/>
              <a:gd name="connsiteY26" fmla="*/ 4012447 h 4380936"/>
              <a:gd name="connsiteX27" fmla="*/ 4476980 w 6264837"/>
              <a:gd name="connsiteY27" fmla="*/ 4039742 h 4380936"/>
              <a:gd name="connsiteX28" fmla="*/ 4531571 w 6264837"/>
              <a:gd name="connsiteY28" fmla="*/ 4053390 h 4380936"/>
              <a:gd name="connsiteX29" fmla="*/ 4763583 w 6264837"/>
              <a:gd name="connsiteY29" fmla="*/ 4080686 h 4380936"/>
              <a:gd name="connsiteX30" fmla="*/ 4872766 w 6264837"/>
              <a:gd name="connsiteY30" fmla="*/ 4094333 h 4380936"/>
              <a:gd name="connsiteX31" fmla="*/ 5336789 w 6264837"/>
              <a:gd name="connsiteY31" fmla="*/ 4107981 h 4380936"/>
              <a:gd name="connsiteX32" fmla="*/ 5650688 w 6264837"/>
              <a:gd name="connsiteY32" fmla="*/ 4148924 h 4380936"/>
              <a:gd name="connsiteX33" fmla="*/ 5964586 w 6264837"/>
              <a:gd name="connsiteY33" fmla="*/ 4135277 h 4380936"/>
              <a:gd name="connsiteX34" fmla="*/ 6005530 w 6264837"/>
              <a:gd name="connsiteY34" fmla="*/ 4121629 h 4380936"/>
              <a:gd name="connsiteX35" fmla="*/ 6060121 w 6264837"/>
              <a:gd name="connsiteY35" fmla="*/ 4107981 h 4380936"/>
              <a:gd name="connsiteX36" fmla="*/ 6142007 w 6264837"/>
              <a:gd name="connsiteY36" fmla="*/ 4080686 h 4380936"/>
              <a:gd name="connsiteX37" fmla="*/ 6223894 w 6264837"/>
              <a:gd name="connsiteY37" fmla="*/ 3957856 h 4380936"/>
              <a:gd name="connsiteX38" fmla="*/ 6251189 w 6264837"/>
              <a:gd name="connsiteY38" fmla="*/ 3916912 h 4380936"/>
              <a:gd name="connsiteX39" fmla="*/ 6264837 w 6264837"/>
              <a:gd name="connsiteY39" fmla="*/ 3875969 h 4380936"/>
              <a:gd name="connsiteX40" fmla="*/ 6237542 w 6264837"/>
              <a:gd name="connsiteY40" fmla="*/ 3575718 h 4380936"/>
              <a:gd name="connsiteX41" fmla="*/ 6182951 w 6264837"/>
              <a:gd name="connsiteY41" fmla="*/ 3466536 h 4380936"/>
              <a:gd name="connsiteX42" fmla="*/ 6101064 w 6264837"/>
              <a:gd name="connsiteY42" fmla="*/ 3411945 h 4380936"/>
              <a:gd name="connsiteX43" fmla="*/ 6073768 w 6264837"/>
              <a:gd name="connsiteY43" fmla="*/ 3357354 h 4380936"/>
              <a:gd name="connsiteX44" fmla="*/ 6005530 w 6264837"/>
              <a:gd name="connsiteY44" fmla="*/ 3248172 h 4380936"/>
              <a:gd name="connsiteX45" fmla="*/ 5978234 w 6264837"/>
              <a:gd name="connsiteY45" fmla="*/ 3179933 h 4380936"/>
              <a:gd name="connsiteX46" fmla="*/ 5950939 w 6264837"/>
              <a:gd name="connsiteY46" fmla="*/ 3138990 h 4380936"/>
              <a:gd name="connsiteX47" fmla="*/ 5909995 w 6264837"/>
              <a:gd name="connsiteY47" fmla="*/ 3070751 h 4380936"/>
              <a:gd name="connsiteX48" fmla="*/ 5855404 w 6264837"/>
              <a:gd name="connsiteY48" fmla="*/ 3002512 h 4380936"/>
              <a:gd name="connsiteX49" fmla="*/ 5800813 w 6264837"/>
              <a:gd name="connsiteY49" fmla="*/ 2920626 h 4380936"/>
              <a:gd name="connsiteX50" fmla="*/ 5773518 w 6264837"/>
              <a:gd name="connsiteY50" fmla="*/ 2838739 h 4380936"/>
              <a:gd name="connsiteX51" fmla="*/ 5732574 w 6264837"/>
              <a:gd name="connsiteY51" fmla="*/ 2770501 h 4380936"/>
              <a:gd name="connsiteX52" fmla="*/ 5664336 w 6264837"/>
              <a:gd name="connsiteY52" fmla="*/ 2634023 h 4380936"/>
              <a:gd name="connsiteX53" fmla="*/ 5596097 w 6264837"/>
              <a:gd name="connsiteY53" fmla="*/ 2511193 h 4380936"/>
              <a:gd name="connsiteX54" fmla="*/ 5568801 w 6264837"/>
              <a:gd name="connsiteY54" fmla="*/ 2415659 h 4380936"/>
              <a:gd name="connsiteX55" fmla="*/ 5541506 w 6264837"/>
              <a:gd name="connsiteY55" fmla="*/ 2361068 h 4380936"/>
              <a:gd name="connsiteX56" fmla="*/ 5527858 w 6264837"/>
              <a:gd name="connsiteY56" fmla="*/ 2320124 h 4380936"/>
              <a:gd name="connsiteX57" fmla="*/ 5500563 w 6264837"/>
              <a:gd name="connsiteY57" fmla="*/ 2251886 h 4380936"/>
              <a:gd name="connsiteX58" fmla="*/ 5445971 w 6264837"/>
              <a:gd name="connsiteY58" fmla="*/ 2060817 h 4380936"/>
              <a:gd name="connsiteX59" fmla="*/ 5432324 w 6264837"/>
              <a:gd name="connsiteY59" fmla="*/ 1965283 h 4380936"/>
              <a:gd name="connsiteX60" fmla="*/ 5405028 w 6264837"/>
              <a:gd name="connsiteY60" fmla="*/ 1719623 h 4380936"/>
              <a:gd name="connsiteX61" fmla="*/ 5418676 w 6264837"/>
              <a:gd name="connsiteY61" fmla="*/ 1473963 h 4380936"/>
              <a:gd name="connsiteX62" fmla="*/ 5445971 w 6264837"/>
              <a:gd name="connsiteY62" fmla="*/ 1433020 h 4380936"/>
              <a:gd name="connsiteX63" fmla="*/ 5473267 w 6264837"/>
              <a:gd name="connsiteY63" fmla="*/ 1364781 h 4380936"/>
              <a:gd name="connsiteX64" fmla="*/ 5500563 w 6264837"/>
              <a:gd name="connsiteY64" fmla="*/ 1282895 h 4380936"/>
              <a:gd name="connsiteX65" fmla="*/ 5527858 w 6264837"/>
              <a:gd name="connsiteY65" fmla="*/ 1228304 h 4380936"/>
              <a:gd name="connsiteX66" fmla="*/ 5486915 w 6264837"/>
              <a:gd name="connsiteY66" fmla="*/ 1228304 h 4380936"/>
              <a:gd name="connsiteX67" fmla="*/ 5227607 w 6264837"/>
              <a:gd name="connsiteY67" fmla="*/ 928053 h 4380936"/>
              <a:gd name="connsiteX68" fmla="*/ 4859118 w 6264837"/>
              <a:gd name="connsiteY68" fmla="*/ 846166 h 4380936"/>
              <a:gd name="connsiteX69" fmla="*/ 4954652 w 6264837"/>
              <a:gd name="connsiteY69" fmla="*/ 5 h 4380936"/>
              <a:gd name="connsiteX70" fmla="*/ 4517923 w 6264837"/>
              <a:gd name="connsiteY70" fmla="*/ 832518 h 4380936"/>
              <a:gd name="connsiteX71" fmla="*/ 4859118 w 6264837"/>
              <a:gd name="connsiteY71" fmla="*/ 95539 h 4380936"/>
              <a:gd name="connsiteX72" fmla="*/ 4886413 w 6264837"/>
              <a:gd name="connsiteY72" fmla="*/ 204722 h 4380936"/>
              <a:gd name="connsiteX73" fmla="*/ 4627106 w 6264837"/>
              <a:gd name="connsiteY73" fmla="*/ 382142 h 4380936"/>
              <a:gd name="connsiteX74" fmla="*/ 4599810 w 6264837"/>
              <a:gd name="connsiteY74" fmla="*/ 423086 h 4380936"/>
              <a:gd name="connsiteX75" fmla="*/ 4558867 w 6264837"/>
              <a:gd name="connsiteY75" fmla="*/ 464029 h 4380936"/>
              <a:gd name="connsiteX76" fmla="*/ 4490628 w 6264837"/>
              <a:gd name="connsiteY76" fmla="*/ 586859 h 4380936"/>
              <a:gd name="connsiteX77" fmla="*/ 4436037 w 6264837"/>
              <a:gd name="connsiteY77" fmla="*/ 668745 h 4380936"/>
              <a:gd name="connsiteX78" fmla="*/ 4381446 w 6264837"/>
              <a:gd name="connsiteY78" fmla="*/ 818871 h 4380936"/>
              <a:gd name="connsiteX79" fmla="*/ 4367798 w 6264837"/>
              <a:gd name="connsiteY79" fmla="*/ 859814 h 4380936"/>
              <a:gd name="connsiteX80" fmla="*/ 4340503 w 6264837"/>
              <a:gd name="connsiteY80" fmla="*/ 928053 h 4380936"/>
              <a:gd name="connsiteX81" fmla="*/ 4272264 w 6264837"/>
              <a:gd name="connsiteY81" fmla="*/ 1160065 h 4380936"/>
              <a:gd name="connsiteX82" fmla="*/ 4244968 w 6264837"/>
              <a:gd name="connsiteY82" fmla="*/ 1214656 h 4380936"/>
              <a:gd name="connsiteX83" fmla="*/ 4190377 w 6264837"/>
              <a:gd name="connsiteY83" fmla="*/ 1364781 h 4380936"/>
              <a:gd name="connsiteX84" fmla="*/ 4149434 w 6264837"/>
              <a:gd name="connsiteY84" fmla="*/ 1419372 h 4380936"/>
              <a:gd name="connsiteX85" fmla="*/ 4122139 w 6264837"/>
              <a:gd name="connsiteY85" fmla="*/ 1514906 h 4380936"/>
              <a:gd name="connsiteX86" fmla="*/ 4094843 w 6264837"/>
              <a:gd name="connsiteY86" fmla="*/ 1555850 h 4380936"/>
              <a:gd name="connsiteX87" fmla="*/ 4081195 w 6264837"/>
              <a:gd name="connsiteY87" fmla="*/ 1610441 h 4380936"/>
              <a:gd name="connsiteX88" fmla="*/ 4040252 w 6264837"/>
              <a:gd name="connsiteY88" fmla="*/ 1665032 h 4380936"/>
              <a:gd name="connsiteX89" fmla="*/ 3999309 w 6264837"/>
              <a:gd name="connsiteY89" fmla="*/ 1733271 h 4380936"/>
              <a:gd name="connsiteX90" fmla="*/ 3958366 w 6264837"/>
              <a:gd name="connsiteY90" fmla="*/ 1869748 h 4380936"/>
              <a:gd name="connsiteX91" fmla="*/ 3890127 w 6264837"/>
              <a:gd name="connsiteY91" fmla="*/ 1965283 h 4380936"/>
              <a:gd name="connsiteX92" fmla="*/ 3835536 w 6264837"/>
              <a:gd name="connsiteY92" fmla="*/ 2088112 h 4380936"/>
              <a:gd name="connsiteX93" fmla="*/ 3808240 w 6264837"/>
              <a:gd name="connsiteY93" fmla="*/ 2129056 h 4380936"/>
              <a:gd name="connsiteX94" fmla="*/ 3780945 w 6264837"/>
              <a:gd name="connsiteY94" fmla="*/ 2197295 h 4380936"/>
              <a:gd name="connsiteX95" fmla="*/ 3740001 w 6264837"/>
              <a:gd name="connsiteY95" fmla="*/ 2251886 h 4380936"/>
              <a:gd name="connsiteX96" fmla="*/ 3712706 w 6264837"/>
              <a:gd name="connsiteY96" fmla="*/ 2306477 h 4380936"/>
              <a:gd name="connsiteX97" fmla="*/ 3685410 w 6264837"/>
              <a:gd name="connsiteY97" fmla="*/ 2347420 h 4380936"/>
              <a:gd name="connsiteX98" fmla="*/ 3617171 w 6264837"/>
              <a:gd name="connsiteY98" fmla="*/ 2429306 h 4380936"/>
              <a:gd name="connsiteX99" fmla="*/ 3507989 w 6264837"/>
              <a:gd name="connsiteY99" fmla="*/ 2565784 h 4380936"/>
              <a:gd name="connsiteX100" fmla="*/ 3467046 w 6264837"/>
              <a:gd name="connsiteY100" fmla="*/ 2620375 h 4380936"/>
              <a:gd name="connsiteX101" fmla="*/ 3426103 w 6264837"/>
              <a:gd name="connsiteY101" fmla="*/ 2661318 h 4380936"/>
              <a:gd name="connsiteX102" fmla="*/ 3357864 w 6264837"/>
              <a:gd name="connsiteY102" fmla="*/ 2715909 h 4380936"/>
              <a:gd name="connsiteX103" fmla="*/ 3275977 w 6264837"/>
              <a:gd name="connsiteY103" fmla="*/ 2797796 h 4380936"/>
              <a:gd name="connsiteX104" fmla="*/ 3194091 w 6264837"/>
              <a:gd name="connsiteY104" fmla="*/ 2866035 h 4380936"/>
              <a:gd name="connsiteX105" fmla="*/ 3180443 w 6264837"/>
              <a:gd name="connsiteY105" fmla="*/ 2906978 h 4380936"/>
              <a:gd name="connsiteX106" fmla="*/ 3043966 w 6264837"/>
              <a:gd name="connsiteY106" fmla="*/ 3029808 h 4380936"/>
              <a:gd name="connsiteX107" fmla="*/ 2989374 w 6264837"/>
              <a:gd name="connsiteY107" fmla="*/ 3098047 h 4380936"/>
              <a:gd name="connsiteX108" fmla="*/ 2962079 w 6264837"/>
              <a:gd name="connsiteY108" fmla="*/ 3138990 h 4380936"/>
              <a:gd name="connsiteX109" fmla="*/ 2839249 w 6264837"/>
              <a:gd name="connsiteY109" fmla="*/ 3234524 h 4380936"/>
              <a:gd name="connsiteX110" fmla="*/ 2811954 w 6264837"/>
              <a:gd name="connsiteY110" fmla="*/ 3289115 h 4380936"/>
              <a:gd name="connsiteX111" fmla="*/ 2716419 w 6264837"/>
              <a:gd name="connsiteY111" fmla="*/ 3343706 h 4380936"/>
              <a:gd name="connsiteX112" fmla="*/ 2620885 w 6264837"/>
              <a:gd name="connsiteY112" fmla="*/ 3384650 h 4380936"/>
              <a:gd name="connsiteX113" fmla="*/ 2538998 w 6264837"/>
              <a:gd name="connsiteY113" fmla="*/ 3411945 h 4380936"/>
              <a:gd name="connsiteX114" fmla="*/ 2498055 w 6264837"/>
              <a:gd name="connsiteY114" fmla="*/ 3439241 h 4380936"/>
              <a:gd name="connsiteX115" fmla="*/ 2088622 w 6264837"/>
              <a:gd name="connsiteY115" fmla="*/ 3480184 h 4380936"/>
              <a:gd name="connsiteX116" fmla="*/ 1283404 w 6264837"/>
              <a:gd name="connsiteY116" fmla="*/ 3466536 h 4380936"/>
              <a:gd name="connsiteX117" fmla="*/ 1160574 w 6264837"/>
              <a:gd name="connsiteY117" fmla="*/ 3452889 h 4380936"/>
              <a:gd name="connsiteX118" fmla="*/ 1119631 w 6264837"/>
              <a:gd name="connsiteY118" fmla="*/ 3439241 h 4380936"/>
              <a:gd name="connsiteX119" fmla="*/ 1037745 w 6264837"/>
              <a:gd name="connsiteY119" fmla="*/ 3425593 h 4380936"/>
              <a:gd name="connsiteX120" fmla="*/ 969506 w 6264837"/>
              <a:gd name="connsiteY120" fmla="*/ 3411945 h 4380936"/>
              <a:gd name="connsiteX121" fmla="*/ 751142 w 6264837"/>
              <a:gd name="connsiteY121" fmla="*/ 3384650 h 4380936"/>
              <a:gd name="connsiteX122" fmla="*/ 669255 w 6264837"/>
              <a:gd name="connsiteY122" fmla="*/ 3357354 h 4380936"/>
              <a:gd name="connsiteX123" fmla="*/ 587368 w 6264837"/>
              <a:gd name="connsiteY123" fmla="*/ 3302763 h 4380936"/>
              <a:gd name="connsiteX124" fmla="*/ 546425 w 6264837"/>
              <a:gd name="connsiteY124" fmla="*/ 3289115 h 4380936"/>
              <a:gd name="connsiteX125" fmla="*/ 464539 w 6264837"/>
              <a:gd name="connsiteY125" fmla="*/ 3248172 h 4380936"/>
              <a:gd name="connsiteX126" fmla="*/ 273470 w 6264837"/>
              <a:gd name="connsiteY126" fmla="*/ 3261820 h 4380936"/>
              <a:gd name="connsiteX127" fmla="*/ 191583 w 6264837"/>
              <a:gd name="connsiteY127" fmla="*/ 3289115 h 4380936"/>
              <a:gd name="connsiteX128" fmla="*/ 109697 w 6264837"/>
              <a:gd name="connsiteY128" fmla="*/ 3343706 h 4380936"/>
              <a:gd name="connsiteX129" fmla="*/ 41458 w 6264837"/>
              <a:gd name="connsiteY129" fmla="*/ 3411945 h 4380936"/>
              <a:gd name="connsiteX130" fmla="*/ 14163 w 6264837"/>
              <a:gd name="connsiteY130" fmla="*/ 3452889 h 4380936"/>
              <a:gd name="connsiteX131" fmla="*/ 14163 w 6264837"/>
              <a:gd name="connsiteY131" fmla="*/ 3548423 h 4380936"/>
              <a:gd name="connsiteX132" fmla="*/ 41458 w 6264837"/>
              <a:gd name="connsiteY132" fmla="*/ 3562071 h 4380936"/>
              <a:gd name="connsiteX0" fmla="*/ 55106 w 6264837"/>
              <a:gd name="connsiteY0" fmla="*/ 3507480 h 4380936"/>
              <a:gd name="connsiteX1" fmla="*/ 68754 w 6264837"/>
              <a:gd name="connsiteY1" fmla="*/ 3630309 h 4380936"/>
              <a:gd name="connsiteX2" fmla="*/ 96049 w 6264837"/>
              <a:gd name="connsiteY2" fmla="*/ 3766787 h 4380936"/>
              <a:gd name="connsiteX3" fmla="*/ 123345 w 6264837"/>
              <a:gd name="connsiteY3" fmla="*/ 3971504 h 4380936"/>
              <a:gd name="connsiteX4" fmla="*/ 150640 w 6264837"/>
              <a:gd name="connsiteY4" fmla="*/ 4039742 h 4380936"/>
              <a:gd name="connsiteX5" fmla="*/ 191583 w 6264837"/>
              <a:gd name="connsiteY5" fmla="*/ 4080686 h 4380936"/>
              <a:gd name="connsiteX6" fmla="*/ 273470 w 6264837"/>
              <a:gd name="connsiteY6" fmla="*/ 4176220 h 4380936"/>
              <a:gd name="connsiteX7" fmla="*/ 341709 w 6264837"/>
              <a:gd name="connsiteY7" fmla="*/ 4217163 h 4380936"/>
              <a:gd name="connsiteX8" fmla="*/ 382652 w 6264837"/>
              <a:gd name="connsiteY8" fmla="*/ 4258106 h 4380936"/>
              <a:gd name="connsiteX9" fmla="*/ 450891 w 6264837"/>
              <a:gd name="connsiteY9" fmla="*/ 4299050 h 4380936"/>
              <a:gd name="connsiteX10" fmla="*/ 573721 w 6264837"/>
              <a:gd name="connsiteY10" fmla="*/ 4353641 h 4380936"/>
              <a:gd name="connsiteX11" fmla="*/ 682903 w 6264837"/>
              <a:gd name="connsiteY11" fmla="*/ 4380936 h 4380936"/>
              <a:gd name="connsiteX12" fmla="*/ 887619 w 6264837"/>
              <a:gd name="connsiteY12" fmla="*/ 4367289 h 4380936"/>
              <a:gd name="connsiteX13" fmla="*/ 928563 w 6264837"/>
              <a:gd name="connsiteY13" fmla="*/ 4353641 h 4380936"/>
              <a:gd name="connsiteX14" fmla="*/ 1037745 w 6264837"/>
              <a:gd name="connsiteY14" fmla="*/ 4339993 h 4380936"/>
              <a:gd name="connsiteX15" fmla="*/ 1201518 w 6264837"/>
              <a:gd name="connsiteY15" fmla="*/ 4312698 h 4380936"/>
              <a:gd name="connsiteX16" fmla="*/ 1570007 w 6264837"/>
              <a:gd name="connsiteY16" fmla="*/ 4299050 h 4380936"/>
              <a:gd name="connsiteX17" fmla="*/ 1788371 w 6264837"/>
              <a:gd name="connsiteY17" fmla="*/ 4271754 h 4380936"/>
              <a:gd name="connsiteX18" fmla="*/ 1911201 w 6264837"/>
              <a:gd name="connsiteY18" fmla="*/ 4244459 h 4380936"/>
              <a:gd name="connsiteX19" fmla="*/ 1993088 w 6264837"/>
              <a:gd name="connsiteY19" fmla="*/ 4230811 h 4380936"/>
              <a:gd name="connsiteX20" fmla="*/ 2061327 w 6264837"/>
              <a:gd name="connsiteY20" fmla="*/ 4217163 h 4380936"/>
              <a:gd name="connsiteX21" fmla="*/ 2156861 w 6264837"/>
              <a:gd name="connsiteY21" fmla="*/ 4203515 h 4380936"/>
              <a:gd name="connsiteX22" fmla="*/ 2375225 w 6264837"/>
              <a:gd name="connsiteY22" fmla="*/ 4176220 h 4380936"/>
              <a:gd name="connsiteX23" fmla="*/ 2811954 w 6264837"/>
              <a:gd name="connsiteY23" fmla="*/ 4107981 h 4380936"/>
              <a:gd name="connsiteX24" fmla="*/ 3262330 w 6264837"/>
              <a:gd name="connsiteY24" fmla="*/ 4053390 h 4380936"/>
              <a:gd name="connsiteX25" fmla="*/ 3371512 w 6264837"/>
              <a:gd name="connsiteY25" fmla="*/ 4039742 h 4380936"/>
              <a:gd name="connsiteX26" fmla="*/ 3521637 w 6264837"/>
              <a:gd name="connsiteY26" fmla="*/ 4012447 h 4380936"/>
              <a:gd name="connsiteX27" fmla="*/ 4476980 w 6264837"/>
              <a:gd name="connsiteY27" fmla="*/ 4039742 h 4380936"/>
              <a:gd name="connsiteX28" fmla="*/ 4531571 w 6264837"/>
              <a:gd name="connsiteY28" fmla="*/ 4053390 h 4380936"/>
              <a:gd name="connsiteX29" fmla="*/ 4763583 w 6264837"/>
              <a:gd name="connsiteY29" fmla="*/ 4080686 h 4380936"/>
              <a:gd name="connsiteX30" fmla="*/ 4872766 w 6264837"/>
              <a:gd name="connsiteY30" fmla="*/ 4094333 h 4380936"/>
              <a:gd name="connsiteX31" fmla="*/ 5336789 w 6264837"/>
              <a:gd name="connsiteY31" fmla="*/ 4107981 h 4380936"/>
              <a:gd name="connsiteX32" fmla="*/ 5650688 w 6264837"/>
              <a:gd name="connsiteY32" fmla="*/ 4148924 h 4380936"/>
              <a:gd name="connsiteX33" fmla="*/ 5964586 w 6264837"/>
              <a:gd name="connsiteY33" fmla="*/ 4135277 h 4380936"/>
              <a:gd name="connsiteX34" fmla="*/ 6005530 w 6264837"/>
              <a:gd name="connsiteY34" fmla="*/ 4121629 h 4380936"/>
              <a:gd name="connsiteX35" fmla="*/ 6060121 w 6264837"/>
              <a:gd name="connsiteY35" fmla="*/ 4107981 h 4380936"/>
              <a:gd name="connsiteX36" fmla="*/ 6142007 w 6264837"/>
              <a:gd name="connsiteY36" fmla="*/ 4080686 h 4380936"/>
              <a:gd name="connsiteX37" fmla="*/ 6223894 w 6264837"/>
              <a:gd name="connsiteY37" fmla="*/ 3957856 h 4380936"/>
              <a:gd name="connsiteX38" fmla="*/ 6251189 w 6264837"/>
              <a:gd name="connsiteY38" fmla="*/ 3916912 h 4380936"/>
              <a:gd name="connsiteX39" fmla="*/ 6264837 w 6264837"/>
              <a:gd name="connsiteY39" fmla="*/ 3875969 h 4380936"/>
              <a:gd name="connsiteX40" fmla="*/ 6237542 w 6264837"/>
              <a:gd name="connsiteY40" fmla="*/ 3575718 h 4380936"/>
              <a:gd name="connsiteX41" fmla="*/ 6182951 w 6264837"/>
              <a:gd name="connsiteY41" fmla="*/ 3466536 h 4380936"/>
              <a:gd name="connsiteX42" fmla="*/ 6101064 w 6264837"/>
              <a:gd name="connsiteY42" fmla="*/ 3411945 h 4380936"/>
              <a:gd name="connsiteX43" fmla="*/ 6073768 w 6264837"/>
              <a:gd name="connsiteY43" fmla="*/ 3357354 h 4380936"/>
              <a:gd name="connsiteX44" fmla="*/ 6005530 w 6264837"/>
              <a:gd name="connsiteY44" fmla="*/ 3248172 h 4380936"/>
              <a:gd name="connsiteX45" fmla="*/ 5978234 w 6264837"/>
              <a:gd name="connsiteY45" fmla="*/ 3179933 h 4380936"/>
              <a:gd name="connsiteX46" fmla="*/ 5950939 w 6264837"/>
              <a:gd name="connsiteY46" fmla="*/ 3138990 h 4380936"/>
              <a:gd name="connsiteX47" fmla="*/ 5909995 w 6264837"/>
              <a:gd name="connsiteY47" fmla="*/ 3070751 h 4380936"/>
              <a:gd name="connsiteX48" fmla="*/ 5855404 w 6264837"/>
              <a:gd name="connsiteY48" fmla="*/ 3002512 h 4380936"/>
              <a:gd name="connsiteX49" fmla="*/ 5800813 w 6264837"/>
              <a:gd name="connsiteY49" fmla="*/ 2920626 h 4380936"/>
              <a:gd name="connsiteX50" fmla="*/ 5773518 w 6264837"/>
              <a:gd name="connsiteY50" fmla="*/ 2838739 h 4380936"/>
              <a:gd name="connsiteX51" fmla="*/ 5732574 w 6264837"/>
              <a:gd name="connsiteY51" fmla="*/ 2770501 h 4380936"/>
              <a:gd name="connsiteX52" fmla="*/ 5664336 w 6264837"/>
              <a:gd name="connsiteY52" fmla="*/ 2634023 h 4380936"/>
              <a:gd name="connsiteX53" fmla="*/ 5596097 w 6264837"/>
              <a:gd name="connsiteY53" fmla="*/ 2511193 h 4380936"/>
              <a:gd name="connsiteX54" fmla="*/ 5568801 w 6264837"/>
              <a:gd name="connsiteY54" fmla="*/ 2415659 h 4380936"/>
              <a:gd name="connsiteX55" fmla="*/ 5541506 w 6264837"/>
              <a:gd name="connsiteY55" fmla="*/ 2361068 h 4380936"/>
              <a:gd name="connsiteX56" fmla="*/ 5527858 w 6264837"/>
              <a:gd name="connsiteY56" fmla="*/ 2320124 h 4380936"/>
              <a:gd name="connsiteX57" fmla="*/ 5500563 w 6264837"/>
              <a:gd name="connsiteY57" fmla="*/ 2251886 h 4380936"/>
              <a:gd name="connsiteX58" fmla="*/ 5445971 w 6264837"/>
              <a:gd name="connsiteY58" fmla="*/ 2060817 h 4380936"/>
              <a:gd name="connsiteX59" fmla="*/ 5432324 w 6264837"/>
              <a:gd name="connsiteY59" fmla="*/ 1965283 h 4380936"/>
              <a:gd name="connsiteX60" fmla="*/ 5405028 w 6264837"/>
              <a:gd name="connsiteY60" fmla="*/ 1719623 h 4380936"/>
              <a:gd name="connsiteX61" fmla="*/ 5418676 w 6264837"/>
              <a:gd name="connsiteY61" fmla="*/ 1473963 h 4380936"/>
              <a:gd name="connsiteX62" fmla="*/ 5445971 w 6264837"/>
              <a:gd name="connsiteY62" fmla="*/ 1433020 h 4380936"/>
              <a:gd name="connsiteX63" fmla="*/ 5473267 w 6264837"/>
              <a:gd name="connsiteY63" fmla="*/ 1364781 h 4380936"/>
              <a:gd name="connsiteX64" fmla="*/ 5500563 w 6264837"/>
              <a:gd name="connsiteY64" fmla="*/ 1282895 h 4380936"/>
              <a:gd name="connsiteX65" fmla="*/ 5527858 w 6264837"/>
              <a:gd name="connsiteY65" fmla="*/ 1228304 h 4380936"/>
              <a:gd name="connsiteX66" fmla="*/ 5486915 w 6264837"/>
              <a:gd name="connsiteY66" fmla="*/ 1228304 h 4380936"/>
              <a:gd name="connsiteX67" fmla="*/ 5227607 w 6264837"/>
              <a:gd name="connsiteY67" fmla="*/ 928053 h 4380936"/>
              <a:gd name="connsiteX68" fmla="*/ 4859118 w 6264837"/>
              <a:gd name="connsiteY68" fmla="*/ 846166 h 4380936"/>
              <a:gd name="connsiteX69" fmla="*/ 4954652 w 6264837"/>
              <a:gd name="connsiteY69" fmla="*/ 5 h 4380936"/>
              <a:gd name="connsiteX70" fmla="*/ 4517923 w 6264837"/>
              <a:gd name="connsiteY70" fmla="*/ 832518 h 4380936"/>
              <a:gd name="connsiteX71" fmla="*/ 4886413 w 6264837"/>
              <a:gd name="connsiteY71" fmla="*/ 204722 h 4380936"/>
              <a:gd name="connsiteX72" fmla="*/ 4627106 w 6264837"/>
              <a:gd name="connsiteY72" fmla="*/ 382142 h 4380936"/>
              <a:gd name="connsiteX73" fmla="*/ 4599810 w 6264837"/>
              <a:gd name="connsiteY73" fmla="*/ 423086 h 4380936"/>
              <a:gd name="connsiteX74" fmla="*/ 4558867 w 6264837"/>
              <a:gd name="connsiteY74" fmla="*/ 464029 h 4380936"/>
              <a:gd name="connsiteX75" fmla="*/ 4490628 w 6264837"/>
              <a:gd name="connsiteY75" fmla="*/ 586859 h 4380936"/>
              <a:gd name="connsiteX76" fmla="*/ 4436037 w 6264837"/>
              <a:gd name="connsiteY76" fmla="*/ 668745 h 4380936"/>
              <a:gd name="connsiteX77" fmla="*/ 4381446 w 6264837"/>
              <a:gd name="connsiteY77" fmla="*/ 818871 h 4380936"/>
              <a:gd name="connsiteX78" fmla="*/ 4367798 w 6264837"/>
              <a:gd name="connsiteY78" fmla="*/ 859814 h 4380936"/>
              <a:gd name="connsiteX79" fmla="*/ 4340503 w 6264837"/>
              <a:gd name="connsiteY79" fmla="*/ 928053 h 4380936"/>
              <a:gd name="connsiteX80" fmla="*/ 4272264 w 6264837"/>
              <a:gd name="connsiteY80" fmla="*/ 1160065 h 4380936"/>
              <a:gd name="connsiteX81" fmla="*/ 4244968 w 6264837"/>
              <a:gd name="connsiteY81" fmla="*/ 1214656 h 4380936"/>
              <a:gd name="connsiteX82" fmla="*/ 4190377 w 6264837"/>
              <a:gd name="connsiteY82" fmla="*/ 1364781 h 4380936"/>
              <a:gd name="connsiteX83" fmla="*/ 4149434 w 6264837"/>
              <a:gd name="connsiteY83" fmla="*/ 1419372 h 4380936"/>
              <a:gd name="connsiteX84" fmla="*/ 4122139 w 6264837"/>
              <a:gd name="connsiteY84" fmla="*/ 1514906 h 4380936"/>
              <a:gd name="connsiteX85" fmla="*/ 4094843 w 6264837"/>
              <a:gd name="connsiteY85" fmla="*/ 1555850 h 4380936"/>
              <a:gd name="connsiteX86" fmla="*/ 4081195 w 6264837"/>
              <a:gd name="connsiteY86" fmla="*/ 1610441 h 4380936"/>
              <a:gd name="connsiteX87" fmla="*/ 4040252 w 6264837"/>
              <a:gd name="connsiteY87" fmla="*/ 1665032 h 4380936"/>
              <a:gd name="connsiteX88" fmla="*/ 3999309 w 6264837"/>
              <a:gd name="connsiteY88" fmla="*/ 1733271 h 4380936"/>
              <a:gd name="connsiteX89" fmla="*/ 3958366 w 6264837"/>
              <a:gd name="connsiteY89" fmla="*/ 1869748 h 4380936"/>
              <a:gd name="connsiteX90" fmla="*/ 3890127 w 6264837"/>
              <a:gd name="connsiteY90" fmla="*/ 1965283 h 4380936"/>
              <a:gd name="connsiteX91" fmla="*/ 3835536 w 6264837"/>
              <a:gd name="connsiteY91" fmla="*/ 2088112 h 4380936"/>
              <a:gd name="connsiteX92" fmla="*/ 3808240 w 6264837"/>
              <a:gd name="connsiteY92" fmla="*/ 2129056 h 4380936"/>
              <a:gd name="connsiteX93" fmla="*/ 3780945 w 6264837"/>
              <a:gd name="connsiteY93" fmla="*/ 2197295 h 4380936"/>
              <a:gd name="connsiteX94" fmla="*/ 3740001 w 6264837"/>
              <a:gd name="connsiteY94" fmla="*/ 2251886 h 4380936"/>
              <a:gd name="connsiteX95" fmla="*/ 3712706 w 6264837"/>
              <a:gd name="connsiteY95" fmla="*/ 2306477 h 4380936"/>
              <a:gd name="connsiteX96" fmla="*/ 3685410 w 6264837"/>
              <a:gd name="connsiteY96" fmla="*/ 2347420 h 4380936"/>
              <a:gd name="connsiteX97" fmla="*/ 3617171 w 6264837"/>
              <a:gd name="connsiteY97" fmla="*/ 2429306 h 4380936"/>
              <a:gd name="connsiteX98" fmla="*/ 3507989 w 6264837"/>
              <a:gd name="connsiteY98" fmla="*/ 2565784 h 4380936"/>
              <a:gd name="connsiteX99" fmla="*/ 3467046 w 6264837"/>
              <a:gd name="connsiteY99" fmla="*/ 2620375 h 4380936"/>
              <a:gd name="connsiteX100" fmla="*/ 3426103 w 6264837"/>
              <a:gd name="connsiteY100" fmla="*/ 2661318 h 4380936"/>
              <a:gd name="connsiteX101" fmla="*/ 3357864 w 6264837"/>
              <a:gd name="connsiteY101" fmla="*/ 2715909 h 4380936"/>
              <a:gd name="connsiteX102" fmla="*/ 3275977 w 6264837"/>
              <a:gd name="connsiteY102" fmla="*/ 2797796 h 4380936"/>
              <a:gd name="connsiteX103" fmla="*/ 3194091 w 6264837"/>
              <a:gd name="connsiteY103" fmla="*/ 2866035 h 4380936"/>
              <a:gd name="connsiteX104" fmla="*/ 3180443 w 6264837"/>
              <a:gd name="connsiteY104" fmla="*/ 2906978 h 4380936"/>
              <a:gd name="connsiteX105" fmla="*/ 3043966 w 6264837"/>
              <a:gd name="connsiteY105" fmla="*/ 3029808 h 4380936"/>
              <a:gd name="connsiteX106" fmla="*/ 2989374 w 6264837"/>
              <a:gd name="connsiteY106" fmla="*/ 3098047 h 4380936"/>
              <a:gd name="connsiteX107" fmla="*/ 2962079 w 6264837"/>
              <a:gd name="connsiteY107" fmla="*/ 3138990 h 4380936"/>
              <a:gd name="connsiteX108" fmla="*/ 2839249 w 6264837"/>
              <a:gd name="connsiteY108" fmla="*/ 3234524 h 4380936"/>
              <a:gd name="connsiteX109" fmla="*/ 2811954 w 6264837"/>
              <a:gd name="connsiteY109" fmla="*/ 3289115 h 4380936"/>
              <a:gd name="connsiteX110" fmla="*/ 2716419 w 6264837"/>
              <a:gd name="connsiteY110" fmla="*/ 3343706 h 4380936"/>
              <a:gd name="connsiteX111" fmla="*/ 2620885 w 6264837"/>
              <a:gd name="connsiteY111" fmla="*/ 3384650 h 4380936"/>
              <a:gd name="connsiteX112" fmla="*/ 2538998 w 6264837"/>
              <a:gd name="connsiteY112" fmla="*/ 3411945 h 4380936"/>
              <a:gd name="connsiteX113" fmla="*/ 2498055 w 6264837"/>
              <a:gd name="connsiteY113" fmla="*/ 3439241 h 4380936"/>
              <a:gd name="connsiteX114" fmla="*/ 2088622 w 6264837"/>
              <a:gd name="connsiteY114" fmla="*/ 3480184 h 4380936"/>
              <a:gd name="connsiteX115" fmla="*/ 1283404 w 6264837"/>
              <a:gd name="connsiteY115" fmla="*/ 3466536 h 4380936"/>
              <a:gd name="connsiteX116" fmla="*/ 1160574 w 6264837"/>
              <a:gd name="connsiteY116" fmla="*/ 3452889 h 4380936"/>
              <a:gd name="connsiteX117" fmla="*/ 1119631 w 6264837"/>
              <a:gd name="connsiteY117" fmla="*/ 3439241 h 4380936"/>
              <a:gd name="connsiteX118" fmla="*/ 1037745 w 6264837"/>
              <a:gd name="connsiteY118" fmla="*/ 3425593 h 4380936"/>
              <a:gd name="connsiteX119" fmla="*/ 969506 w 6264837"/>
              <a:gd name="connsiteY119" fmla="*/ 3411945 h 4380936"/>
              <a:gd name="connsiteX120" fmla="*/ 751142 w 6264837"/>
              <a:gd name="connsiteY120" fmla="*/ 3384650 h 4380936"/>
              <a:gd name="connsiteX121" fmla="*/ 669255 w 6264837"/>
              <a:gd name="connsiteY121" fmla="*/ 3357354 h 4380936"/>
              <a:gd name="connsiteX122" fmla="*/ 587368 w 6264837"/>
              <a:gd name="connsiteY122" fmla="*/ 3302763 h 4380936"/>
              <a:gd name="connsiteX123" fmla="*/ 546425 w 6264837"/>
              <a:gd name="connsiteY123" fmla="*/ 3289115 h 4380936"/>
              <a:gd name="connsiteX124" fmla="*/ 464539 w 6264837"/>
              <a:gd name="connsiteY124" fmla="*/ 3248172 h 4380936"/>
              <a:gd name="connsiteX125" fmla="*/ 273470 w 6264837"/>
              <a:gd name="connsiteY125" fmla="*/ 3261820 h 4380936"/>
              <a:gd name="connsiteX126" fmla="*/ 191583 w 6264837"/>
              <a:gd name="connsiteY126" fmla="*/ 3289115 h 4380936"/>
              <a:gd name="connsiteX127" fmla="*/ 109697 w 6264837"/>
              <a:gd name="connsiteY127" fmla="*/ 3343706 h 4380936"/>
              <a:gd name="connsiteX128" fmla="*/ 41458 w 6264837"/>
              <a:gd name="connsiteY128" fmla="*/ 3411945 h 4380936"/>
              <a:gd name="connsiteX129" fmla="*/ 14163 w 6264837"/>
              <a:gd name="connsiteY129" fmla="*/ 3452889 h 4380936"/>
              <a:gd name="connsiteX130" fmla="*/ 14163 w 6264837"/>
              <a:gd name="connsiteY130" fmla="*/ 3548423 h 4380936"/>
              <a:gd name="connsiteX131" fmla="*/ 41458 w 6264837"/>
              <a:gd name="connsiteY131" fmla="*/ 3562071 h 4380936"/>
              <a:gd name="connsiteX0" fmla="*/ 55106 w 6264837"/>
              <a:gd name="connsiteY0" fmla="*/ 3318483 h 4191939"/>
              <a:gd name="connsiteX1" fmla="*/ 68754 w 6264837"/>
              <a:gd name="connsiteY1" fmla="*/ 3441312 h 4191939"/>
              <a:gd name="connsiteX2" fmla="*/ 96049 w 6264837"/>
              <a:gd name="connsiteY2" fmla="*/ 3577790 h 4191939"/>
              <a:gd name="connsiteX3" fmla="*/ 123345 w 6264837"/>
              <a:gd name="connsiteY3" fmla="*/ 3782507 h 4191939"/>
              <a:gd name="connsiteX4" fmla="*/ 150640 w 6264837"/>
              <a:gd name="connsiteY4" fmla="*/ 3850745 h 4191939"/>
              <a:gd name="connsiteX5" fmla="*/ 191583 w 6264837"/>
              <a:gd name="connsiteY5" fmla="*/ 3891689 h 4191939"/>
              <a:gd name="connsiteX6" fmla="*/ 273470 w 6264837"/>
              <a:gd name="connsiteY6" fmla="*/ 3987223 h 4191939"/>
              <a:gd name="connsiteX7" fmla="*/ 341709 w 6264837"/>
              <a:gd name="connsiteY7" fmla="*/ 4028166 h 4191939"/>
              <a:gd name="connsiteX8" fmla="*/ 382652 w 6264837"/>
              <a:gd name="connsiteY8" fmla="*/ 4069109 h 4191939"/>
              <a:gd name="connsiteX9" fmla="*/ 450891 w 6264837"/>
              <a:gd name="connsiteY9" fmla="*/ 4110053 h 4191939"/>
              <a:gd name="connsiteX10" fmla="*/ 573721 w 6264837"/>
              <a:gd name="connsiteY10" fmla="*/ 4164644 h 4191939"/>
              <a:gd name="connsiteX11" fmla="*/ 682903 w 6264837"/>
              <a:gd name="connsiteY11" fmla="*/ 4191939 h 4191939"/>
              <a:gd name="connsiteX12" fmla="*/ 887619 w 6264837"/>
              <a:gd name="connsiteY12" fmla="*/ 4178292 h 4191939"/>
              <a:gd name="connsiteX13" fmla="*/ 928563 w 6264837"/>
              <a:gd name="connsiteY13" fmla="*/ 4164644 h 4191939"/>
              <a:gd name="connsiteX14" fmla="*/ 1037745 w 6264837"/>
              <a:gd name="connsiteY14" fmla="*/ 4150996 h 4191939"/>
              <a:gd name="connsiteX15" fmla="*/ 1201518 w 6264837"/>
              <a:gd name="connsiteY15" fmla="*/ 4123701 h 4191939"/>
              <a:gd name="connsiteX16" fmla="*/ 1570007 w 6264837"/>
              <a:gd name="connsiteY16" fmla="*/ 4110053 h 4191939"/>
              <a:gd name="connsiteX17" fmla="*/ 1788371 w 6264837"/>
              <a:gd name="connsiteY17" fmla="*/ 4082757 h 4191939"/>
              <a:gd name="connsiteX18" fmla="*/ 1911201 w 6264837"/>
              <a:gd name="connsiteY18" fmla="*/ 4055462 h 4191939"/>
              <a:gd name="connsiteX19" fmla="*/ 1993088 w 6264837"/>
              <a:gd name="connsiteY19" fmla="*/ 4041814 h 4191939"/>
              <a:gd name="connsiteX20" fmla="*/ 2061327 w 6264837"/>
              <a:gd name="connsiteY20" fmla="*/ 4028166 h 4191939"/>
              <a:gd name="connsiteX21" fmla="*/ 2156861 w 6264837"/>
              <a:gd name="connsiteY21" fmla="*/ 4014518 h 4191939"/>
              <a:gd name="connsiteX22" fmla="*/ 2375225 w 6264837"/>
              <a:gd name="connsiteY22" fmla="*/ 3987223 h 4191939"/>
              <a:gd name="connsiteX23" fmla="*/ 2811954 w 6264837"/>
              <a:gd name="connsiteY23" fmla="*/ 3918984 h 4191939"/>
              <a:gd name="connsiteX24" fmla="*/ 3262330 w 6264837"/>
              <a:gd name="connsiteY24" fmla="*/ 3864393 h 4191939"/>
              <a:gd name="connsiteX25" fmla="*/ 3371512 w 6264837"/>
              <a:gd name="connsiteY25" fmla="*/ 3850745 h 4191939"/>
              <a:gd name="connsiteX26" fmla="*/ 3521637 w 6264837"/>
              <a:gd name="connsiteY26" fmla="*/ 3823450 h 4191939"/>
              <a:gd name="connsiteX27" fmla="*/ 4476980 w 6264837"/>
              <a:gd name="connsiteY27" fmla="*/ 3850745 h 4191939"/>
              <a:gd name="connsiteX28" fmla="*/ 4531571 w 6264837"/>
              <a:gd name="connsiteY28" fmla="*/ 3864393 h 4191939"/>
              <a:gd name="connsiteX29" fmla="*/ 4763583 w 6264837"/>
              <a:gd name="connsiteY29" fmla="*/ 3891689 h 4191939"/>
              <a:gd name="connsiteX30" fmla="*/ 4872766 w 6264837"/>
              <a:gd name="connsiteY30" fmla="*/ 3905336 h 4191939"/>
              <a:gd name="connsiteX31" fmla="*/ 5336789 w 6264837"/>
              <a:gd name="connsiteY31" fmla="*/ 3918984 h 4191939"/>
              <a:gd name="connsiteX32" fmla="*/ 5650688 w 6264837"/>
              <a:gd name="connsiteY32" fmla="*/ 3959927 h 4191939"/>
              <a:gd name="connsiteX33" fmla="*/ 5964586 w 6264837"/>
              <a:gd name="connsiteY33" fmla="*/ 3946280 h 4191939"/>
              <a:gd name="connsiteX34" fmla="*/ 6005530 w 6264837"/>
              <a:gd name="connsiteY34" fmla="*/ 3932632 h 4191939"/>
              <a:gd name="connsiteX35" fmla="*/ 6060121 w 6264837"/>
              <a:gd name="connsiteY35" fmla="*/ 3918984 h 4191939"/>
              <a:gd name="connsiteX36" fmla="*/ 6142007 w 6264837"/>
              <a:gd name="connsiteY36" fmla="*/ 3891689 h 4191939"/>
              <a:gd name="connsiteX37" fmla="*/ 6223894 w 6264837"/>
              <a:gd name="connsiteY37" fmla="*/ 3768859 h 4191939"/>
              <a:gd name="connsiteX38" fmla="*/ 6251189 w 6264837"/>
              <a:gd name="connsiteY38" fmla="*/ 3727915 h 4191939"/>
              <a:gd name="connsiteX39" fmla="*/ 6264837 w 6264837"/>
              <a:gd name="connsiteY39" fmla="*/ 3686972 h 4191939"/>
              <a:gd name="connsiteX40" fmla="*/ 6237542 w 6264837"/>
              <a:gd name="connsiteY40" fmla="*/ 3386721 h 4191939"/>
              <a:gd name="connsiteX41" fmla="*/ 6182951 w 6264837"/>
              <a:gd name="connsiteY41" fmla="*/ 3277539 h 4191939"/>
              <a:gd name="connsiteX42" fmla="*/ 6101064 w 6264837"/>
              <a:gd name="connsiteY42" fmla="*/ 3222948 h 4191939"/>
              <a:gd name="connsiteX43" fmla="*/ 6073768 w 6264837"/>
              <a:gd name="connsiteY43" fmla="*/ 3168357 h 4191939"/>
              <a:gd name="connsiteX44" fmla="*/ 6005530 w 6264837"/>
              <a:gd name="connsiteY44" fmla="*/ 3059175 h 4191939"/>
              <a:gd name="connsiteX45" fmla="*/ 5978234 w 6264837"/>
              <a:gd name="connsiteY45" fmla="*/ 2990936 h 4191939"/>
              <a:gd name="connsiteX46" fmla="*/ 5950939 w 6264837"/>
              <a:gd name="connsiteY46" fmla="*/ 2949993 h 4191939"/>
              <a:gd name="connsiteX47" fmla="*/ 5909995 w 6264837"/>
              <a:gd name="connsiteY47" fmla="*/ 2881754 h 4191939"/>
              <a:gd name="connsiteX48" fmla="*/ 5855404 w 6264837"/>
              <a:gd name="connsiteY48" fmla="*/ 2813515 h 4191939"/>
              <a:gd name="connsiteX49" fmla="*/ 5800813 w 6264837"/>
              <a:gd name="connsiteY49" fmla="*/ 2731629 h 4191939"/>
              <a:gd name="connsiteX50" fmla="*/ 5773518 w 6264837"/>
              <a:gd name="connsiteY50" fmla="*/ 2649742 h 4191939"/>
              <a:gd name="connsiteX51" fmla="*/ 5732574 w 6264837"/>
              <a:gd name="connsiteY51" fmla="*/ 2581504 h 4191939"/>
              <a:gd name="connsiteX52" fmla="*/ 5664336 w 6264837"/>
              <a:gd name="connsiteY52" fmla="*/ 2445026 h 4191939"/>
              <a:gd name="connsiteX53" fmla="*/ 5596097 w 6264837"/>
              <a:gd name="connsiteY53" fmla="*/ 2322196 h 4191939"/>
              <a:gd name="connsiteX54" fmla="*/ 5568801 w 6264837"/>
              <a:gd name="connsiteY54" fmla="*/ 2226662 h 4191939"/>
              <a:gd name="connsiteX55" fmla="*/ 5541506 w 6264837"/>
              <a:gd name="connsiteY55" fmla="*/ 2172071 h 4191939"/>
              <a:gd name="connsiteX56" fmla="*/ 5527858 w 6264837"/>
              <a:gd name="connsiteY56" fmla="*/ 2131127 h 4191939"/>
              <a:gd name="connsiteX57" fmla="*/ 5500563 w 6264837"/>
              <a:gd name="connsiteY57" fmla="*/ 2062889 h 4191939"/>
              <a:gd name="connsiteX58" fmla="*/ 5445971 w 6264837"/>
              <a:gd name="connsiteY58" fmla="*/ 1871820 h 4191939"/>
              <a:gd name="connsiteX59" fmla="*/ 5432324 w 6264837"/>
              <a:gd name="connsiteY59" fmla="*/ 1776286 h 4191939"/>
              <a:gd name="connsiteX60" fmla="*/ 5405028 w 6264837"/>
              <a:gd name="connsiteY60" fmla="*/ 1530626 h 4191939"/>
              <a:gd name="connsiteX61" fmla="*/ 5418676 w 6264837"/>
              <a:gd name="connsiteY61" fmla="*/ 1284966 h 4191939"/>
              <a:gd name="connsiteX62" fmla="*/ 5445971 w 6264837"/>
              <a:gd name="connsiteY62" fmla="*/ 1244023 h 4191939"/>
              <a:gd name="connsiteX63" fmla="*/ 5473267 w 6264837"/>
              <a:gd name="connsiteY63" fmla="*/ 1175784 h 4191939"/>
              <a:gd name="connsiteX64" fmla="*/ 5500563 w 6264837"/>
              <a:gd name="connsiteY64" fmla="*/ 1093898 h 4191939"/>
              <a:gd name="connsiteX65" fmla="*/ 5527858 w 6264837"/>
              <a:gd name="connsiteY65" fmla="*/ 1039307 h 4191939"/>
              <a:gd name="connsiteX66" fmla="*/ 5486915 w 6264837"/>
              <a:gd name="connsiteY66" fmla="*/ 1039307 h 4191939"/>
              <a:gd name="connsiteX67" fmla="*/ 5227607 w 6264837"/>
              <a:gd name="connsiteY67" fmla="*/ 739056 h 4191939"/>
              <a:gd name="connsiteX68" fmla="*/ 4859118 w 6264837"/>
              <a:gd name="connsiteY68" fmla="*/ 657169 h 4191939"/>
              <a:gd name="connsiteX69" fmla="*/ 4517923 w 6264837"/>
              <a:gd name="connsiteY69" fmla="*/ 643521 h 4191939"/>
              <a:gd name="connsiteX70" fmla="*/ 4886413 w 6264837"/>
              <a:gd name="connsiteY70" fmla="*/ 15725 h 4191939"/>
              <a:gd name="connsiteX71" fmla="*/ 4627106 w 6264837"/>
              <a:gd name="connsiteY71" fmla="*/ 193145 h 4191939"/>
              <a:gd name="connsiteX72" fmla="*/ 4599810 w 6264837"/>
              <a:gd name="connsiteY72" fmla="*/ 234089 h 4191939"/>
              <a:gd name="connsiteX73" fmla="*/ 4558867 w 6264837"/>
              <a:gd name="connsiteY73" fmla="*/ 275032 h 4191939"/>
              <a:gd name="connsiteX74" fmla="*/ 4490628 w 6264837"/>
              <a:gd name="connsiteY74" fmla="*/ 397862 h 4191939"/>
              <a:gd name="connsiteX75" fmla="*/ 4436037 w 6264837"/>
              <a:gd name="connsiteY75" fmla="*/ 479748 h 4191939"/>
              <a:gd name="connsiteX76" fmla="*/ 4381446 w 6264837"/>
              <a:gd name="connsiteY76" fmla="*/ 629874 h 4191939"/>
              <a:gd name="connsiteX77" fmla="*/ 4367798 w 6264837"/>
              <a:gd name="connsiteY77" fmla="*/ 670817 h 4191939"/>
              <a:gd name="connsiteX78" fmla="*/ 4340503 w 6264837"/>
              <a:gd name="connsiteY78" fmla="*/ 739056 h 4191939"/>
              <a:gd name="connsiteX79" fmla="*/ 4272264 w 6264837"/>
              <a:gd name="connsiteY79" fmla="*/ 971068 h 4191939"/>
              <a:gd name="connsiteX80" fmla="*/ 4244968 w 6264837"/>
              <a:gd name="connsiteY80" fmla="*/ 1025659 h 4191939"/>
              <a:gd name="connsiteX81" fmla="*/ 4190377 w 6264837"/>
              <a:gd name="connsiteY81" fmla="*/ 1175784 h 4191939"/>
              <a:gd name="connsiteX82" fmla="*/ 4149434 w 6264837"/>
              <a:gd name="connsiteY82" fmla="*/ 1230375 h 4191939"/>
              <a:gd name="connsiteX83" fmla="*/ 4122139 w 6264837"/>
              <a:gd name="connsiteY83" fmla="*/ 1325909 h 4191939"/>
              <a:gd name="connsiteX84" fmla="*/ 4094843 w 6264837"/>
              <a:gd name="connsiteY84" fmla="*/ 1366853 h 4191939"/>
              <a:gd name="connsiteX85" fmla="*/ 4081195 w 6264837"/>
              <a:gd name="connsiteY85" fmla="*/ 1421444 h 4191939"/>
              <a:gd name="connsiteX86" fmla="*/ 4040252 w 6264837"/>
              <a:gd name="connsiteY86" fmla="*/ 1476035 h 4191939"/>
              <a:gd name="connsiteX87" fmla="*/ 3999309 w 6264837"/>
              <a:gd name="connsiteY87" fmla="*/ 1544274 h 4191939"/>
              <a:gd name="connsiteX88" fmla="*/ 3958366 w 6264837"/>
              <a:gd name="connsiteY88" fmla="*/ 1680751 h 4191939"/>
              <a:gd name="connsiteX89" fmla="*/ 3890127 w 6264837"/>
              <a:gd name="connsiteY89" fmla="*/ 1776286 h 4191939"/>
              <a:gd name="connsiteX90" fmla="*/ 3835536 w 6264837"/>
              <a:gd name="connsiteY90" fmla="*/ 1899115 h 4191939"/>
              <a:gd name="connsiteX91" fmla="*/ 3808240 w 6264837"/>
              <a:gd name="connsiteY91" fmla="*/ 1940059 h 4191939"/>
              <a:gd name="connsiteX92" fmla="*/ 3780945 w 6264837"/>
              <a:gd name="connsiteY92" fmla="*/ 2008298 h 4191939"/>
              <a:gd name="connsiteX93" fmla="*/ 3740001 w 6264837"/>
              <a:gd name="connsiteY93" fmla="*/ 2062889 h 4191939"/>
              <a:gd name="connsiteX94" fmla="*/ 3712706 w 6264837"/>
              <a:gd name="connsiteY94" fmla="*/ 2117480 h 4191939"/>
              <a:gd name="connsiteX95" fmla="*/ 3685410 w 6264837"/>
              <a:gd name="connsiteY95" fmla="*/ 2158423 h 4191939"/>
              <a:gd name="connsiteX96" fmla="*/ 3617171 w 6264837"/>
              <a:gd name="connsiteY96" fmla="*/ 2240309 h 4191939"/>
              <a:gd name="connsiteX97" fmla="*/ 3507989 w 6264837"/>
              <a:gd name="connsiteY97" fmla="*/ 2376787 h 4191939"/>
              <a:gd name="connsiteX98" fmla="*/ 3467046 w 6264837"/>
              <a:gd name="connsiteY98" fmla="*/ 2431378 h 4191939"/>
              <a:gd name="connsiteX99" fmla="*/ 3426103 w 6264837"/>
              <a:gd name="connsiteY99" fmla="*/ 2472321 h 4191939"/>
              <a:gd name="connsiteX100" fmla="*/ 3357864 w 6264837"/>
              <a:gd name="connsiteY100" fmla="*/ 2526912 h 4191939"/>
              <a:gd name="connsiteX101" fmla="*/ 3275977 w 6264837"/>
              <a:gd name="connsiteY101" fmla="*/ 2608799 h 4191939"/>
              <a:gd name="connsiteX102" fmla="*/ 3194091 w 6264837"/>
              <a:gd name="connsiteY102" fmla="*/ 2677038 h 4191939"/>
              <a:gd name="connsiteX103" fmla="*/ 3180443 w 6264837"/>
              <a:gd name="connsiteY103" fmla="*/ 2717981 h 4191939"/>
              <a:gd name="connsiteX104" fmla="*/ 3043966 w 6264837"/>
              <a:gd name="connsiteY104" fmla="*/ 2840811 h 4191939"/>
              <a:gd name="connsiteX105" fmla="*/ 2989374 w 6264837"/>
              <a:gd name="connsiteY105" fmla="*/ 2909050 h 4191939"/>
              <a:gd name="connsiteX106" fmla="*/ 2962079 w 6264837"/>
              <a:gd name="connsiteY106" fmla="*/ 2949993 h 4191939"/>
              <a:gd name="connsiteX107" fmla="*/ 2839249 w 6264837"/>
              <a:gd name="connsiteY107" fmla="*/ 3045527 h 4191939"/>
              <a:gd name="connsiteX108" fmla="*/ 2811954 w 6264837"/>
              <a:gd name="connsiteY108" fmla="*/ 3100118 h 4191939"/>
              <a:gd name="connsiteX109" fmla="*/ 2716419 w 6264837"/>
              <a:gd name="connsiteY109" fmla="*/ 3154709 h 4191939"/>
              <a:gd name="connsiteX110" fmla="*/ 2620885 w 6264837"/>
              <a:gd name="connsiteY110" fmla="*/ 3195653 h 4191939"/>
              <a:gd name="connsiteX111" fmla="*/ 2538998 w 6264837"/>
              <a:gd name="connsiteY111" fmla="*/ 3222948 h 4191939"/>
              <a:gd name="connsiteX112" fmla="*/ 2498055 w 6264837"/>
              <a:gd name="connsiteY112" fmla="*/ 3250244 h 4191939"/>
              <a:gd name="connsiteX113" fmla="*/ 2088622 w 6264837"/>
              <a:gd name="connsiteY113" fmla="*/ 3291187 h 4191939"/>
              <a:gd name="connsiteX114" fmla="*/ 1283404 w 6264837"/>
              <a:gd name="connsiteY114" fmla="*/ 3277539 h 4191939"/>
              <a:gd name="connsiteX115" fmla="*/ 1160574 w 6264837"/>
              <a:gd name="connsiteY115" fmla="*/ 3263892 h 4191939"/>
              <a:gd name="connsiteX116" fmla="*/ 1119631 w 6264837"/>
              <a:gd name="connsiteY116" fmla="*/ 3250244 h 4191939"/>
              <a:gd name="connsiteX117" fmla="*/ 1037745 w 6264837"/>
              <a:gd name="connsiteY117" fmla="*/ 3236596 h 4191939"/>
              <a:gd name="connsiteX118" fmla="*/ 969506 w 6264837"/>
              <a:gd name="connsiteY118" fmla="*/ 3222948 h 4191939"/>
              <a:gd name="connsiteX119" fmla="*/ 751142 w 6264837"/>
              <a:gd name="connsiteY119" fmla="*/ 3195653 h 4191939"/>
              <a:gd name="connsiteX120" fmla="*/ 669255 w 6264837"/>
              <a:gd name="connsiteY120" fmla="*/ 3168357 h 4191939"/>
              <a:gd name="connsiteX121" fmla="*/ 587368 w 6264837"/>
              <a:gd name="connsiteY121" fmla="*/ 3113766 h 4191939"/>
              <a:gd name="connsiteX122" fmla="*/ 546425 w 6264837"/>
              <a:gd name="connsiteY122" fmla="*/ 3100118 h 4191939"/>
              <a:gd name="connsiteX123" fmla="*/ 464539 w 6264837"/>
              <a:gd name="connsiteY123" fmla="*/ 3059175 h 4191939"/>
              <a:gd name="connsiteX124" fmla="*/ 273470 w 6264837"/>
              <a:gd name="connsiteY124" fmla="*/ 3072823 h 4191939"/>
              <a:gd name="connsiteX125" fmla="*/ 191583 w 6264837"/>
              <a:gd name="connsiteY125" fmla="*/ 3100118 h 4191939"/>
              <a:gd name="connsiteX126" fmla="*/ 109697 w 6264837"/>
              <a:gd name="connsiteY126" fmla="*/ 3154709 h 4191939"/>
              <a:gd name="connsiteX127" fmla="*/ 41458 w 6264837"/>
              <a:gd name="connsiteY127" fmla="*/ 3222948 h 4191939"/>
              <a:gd name="connsiteX128" fmla="*/ 14163 w 6264837"/>
              <a:gd name="connsiteY128" fmla="*/ 3263892 h 4191939"/>
              <a:gd name="connsiteX129" fmla="*/ 14163 w 6264837"/>
              <a:gd name="connsiteY129" fmla="*/ 3359426 h 4191939"/>
              <a:gd name="connsiteX130" fmla="*/ 41458 w 6264837"/>
              <a:gd name="connsiteY130" fmla="*/ 3373074 h 4191939"/>
              <a:gd name="connsiteX0" fmla="*/ 55106 w 6264837"/>
              <a:gd name="connsiteY0" fmla="*/ 3149515 h 4022971"/>
              <a:gd name="connsiteX1" fmla="*/ 68754 w 6264837"/>
              <a:gd name="connsiteY1" fmla="*/ 3272344 h 4022971"/>
              <a:gd name="connsiteX2" fmla="*/ 96049 w 6264837"/>
              <a:gd name="connsiteY2" fmla="*/ 3408822 h 4022971"/>
              <a:gd name="connsiteX3" fmla="*/ 123345 w 6264837"/>
              <a:gd name="connsiteY3" fmla="*/ 3613539 h 4022971"/>
              <a:gd name="connsiteX4" fmla="*/ 150640 w 6264837"/>
              <a:gd name="connsiteY4" fmla="*/ 3681777 h 4022971"/>
              <a:gd name="connsiteX5" fmla="*/ 191583 w 6264837"/>
              <a:gd name="connsiteY5" fmla="*/ 3722721 h 4022971"/>
              <a:gd name="connsiteX6" fmla="*/ 273470 w 6264837"/>
              <a:gd name="connsiteY6" fmla="*/ 3818255 h 4022971"/>
              <a:gd name="connsiteX7" fmla="*/ 341709 w 6264837"/>
              <a:gd name="connsiteY7" fmla="*/ 3859198 h 4022971"/>
              <a:gd name="connsiteX8" fmla="*/ 382652 w 6264837"/>
              <a:gd name="connsiteY8" fmla="*/ 3900141 h 4022971"/>
              <a:gd name="connsiteX9" fmla="*/ 450891 w 6264837"/>
              <a:gd name="connsiteY9" fmla="*/ 3941085 h 4022971"/>
              <a:gd name="connsiteX10" fmla="*/ 573721 w 6264837"/>
              <a:gd name="connsiteY10" fmla="*/ 3995676 h 4022971"/>
              <a:gd name="connsiteX11" fmla="*/ 682903 w 6264837"/>
              <a:gd name="connsiteY11" fmla="*/ 4022971 h 4022971"/>
              <a:gd name="connsiteX12" fmla="*/ 887619 w 6264837"/>
              <a:gd name="connsiteY12" fmla="*/ 4009324 h 4022971"/>
              <a:gd name="connsiteX13" fmla="*/ 928563 w 6264837"/>
              <a:gd name="connsiteY13" fmla="*/ 3995676 h 4022971"/>
              <a:gd name="connsiteX14" fmla="*/ 1037745 w 6264837"/>
              <a:gd name="connsiteY14" fmla="*/ 3982028 h 4022971"/>
              <a:gd name="connsiteX15" fmla="*/ 1201518 w 6264837"/>
              <a:gd name="connsiteY15" fmla="*/ 3954733 h 4022971"/>
              <a:gd name="connsiteX16" fmla="*/ 1570007 w 6264837"/>
              <a:gd name="connsiteY16" fmla="*/ 3941085 h 4022971"/>
              <a:gd name="connsiteX17" fmla="*/ 1788371 w 6264837"/>
              <a:gd name="connsiteY17" fmla="*/ 3913789 h 4022971"/>
              <a:gd name="connsiteX18" fmla="*/ 1911201 w 6264837"/>
              <a:gd name="connsiteY18" fmla="*/ 3886494 h 4022971"/>
              <a:gd name="connsiteX19" fmla="*/ 1993088 w 6264837"/>
              <a:gd name="connsiteY19" fmla="*/ 3872846 h 4022971"/>
              <a:gd name="connsiteX20" fmla="*/ 2061327 w 6264837"/>
              <a:gd name="connsiteY20" fmla="*/ 3859198 h 4022971"/>
              <a:gd name="connsiteX21" fmla="*/ 2156861 w 6264837"/>
              <a:gd name="connsiteY21" fmla="*/ 3845550 h 4022971"/>
              <a:gd name="connsiteX22" fmla="*/ 2375225 w 6264837"/>
              <a:gd name="connsiteY22" fmla="*/ 3818255 h 4022971"/>
              <a:gd name="connsiteX23" fmla="*/ 2811954 w 6264837"/>
              <a:gd name="connsiteY23" fmla="*/ 3750016 h 4022971"/>
              <a:gd name="connsiteX24" fmla="*/ 3262330 w 6264837"/>
              <a:gd name="connsiteY24" fmla="*/ 3695425 h 4022971"/>
              <a:gd name="connsiteX25" fmla="*/ 3371512 w 6264837"/>
              <a:gd name="connsiteY25" fmla="*/ 3681777 h 4022971"/>
              <a:gd name="connsiteX26" fmla="*/ 3521637 w 6264837"/>
              <a:gd name="connsiteY26" fmla="*/ 3654482 h 4022971"/>
              <a:gd name="connsiteX27" fmla="*/ 4476980 w 6264837"/>
              <a:gd name="connsiteY27" fmla="*/ 3681777 h 4022971"/>
              <a:gd name="connsiteX28" fmla="*/ 4531571 w 6264837"/>
              <a:gd name="connsiteY28" fmla="*/ 3695425 h 4022971"/>
              <a:gd name="connsiteX29" fmla="*/ 4763583 w 6264837"/>
              <a:gd name="connsiteY29" fmla="*/ 3722721 h 4022971"/>
              <a:gd name="connsiteX30" fmla="*/ 4872766 w 6264837"/>
              <a:gd name="connsiteY30" fmla="*/ 3736368 h 4022971"/>
              <a:gd name="connsiteX31" fmla="*/ 5336789 w 6264837"/>
              <a:gd name="connsiteY31" fmla="*/ 3750016 h 4022971"/>
              <a:gd name="connsiteX32" fmla="*/ 5650688 w 6264837"/>
              <a:gd name="connsiteY32" fmla="*/ 3790959 h 4022971"/>
              <a:gd name="connsiteX33" fmla="*/ 5964586 w 6264837"/>
              <a:gd name="connsiteY33" fmla="*/ 3777312 h 4022971"/>
              <a:gd name="connsiteX34" fmla="*/ 6005530 w 6264837"/>
              <a:gd name="connsiteY34" fmla="*/ 3763664 h 4022971"/>
              <a:gd name="connsiteX35" fmla="*/ 6060121 w 6264837"/>
              <a:gd name="connsiteY35" fmla="*/ 3750016 h 4022971"/>
              <a:gd name="connsiteX36" fmla="*/ 6142007 w 6264837"/>
              <a:gd name="connsiteY36" fmla="*/ 3722721 h 4022971"/>
              <a:gd name="connsiteX37" fmla="*/ 6223894 w 6264837"/>
              <a:gd name="connsiteY37" fmla="*/ 3599891 h 4022971"/>
              <a:gd name="connsiteX38" fmla="*/ 6251189 w 6264837"/>
              <a:gd name="connsiteY38" fmla="*/ 3558947 h 4022971"/>
              <a:gd name="connsiteX39" fmla="*/ 6264837 w 6264837"/>
              <a:gd name="connsiteY39" fmla="*/ 3518004 h 4022971"/>
              <a:gd name="connsiteX40" fmla="*/ 6237542 w 6264837"/>
              <a:gd name="connsiteY40" fmla="*/ 3217753 h 4022971"/>
              <a:gd name="connsiteX41" fmla="*/ 6182951 w 6264837"/>
              <a:gd name="connsiteY41" fmla="*/ 3108571 h 4022971"/>
              <a:gd name="connsiteX42" fmla="*/ 6101064 w 6264837"/>
              <a:gd name="connsiteY42" fmla="*/ 3053980 h 4022971"/>
              <a:gd name="connsiteX43" fmla="*/ 6073768 w 6264837"/>
              <a:gd name="connsiteY43" fmla="*/ 2999389 h 4022971"/>
              <a:gd name="connsiteX44" fmla="*/ 6005530 w 6264837"/>
              <a:gd name="connsiteY44" fmla="*/ 2890207 h 4022971"/>
              <a:gd name="connsiteX45" fmla="*/ 5978234 w 6264837"/>
              <a:gd name="connsiteY45" fmla="*/ 2821968 h 4022971"/>
              <a:gd name="connsiteX46" fmla="*/ 5950939 w 6264837"/>
              <a:gd name="connsiteY46" fmla="*/ 2781025 h 4022971"/>
              <a:gd name="connsiteX47" fmla="*/ 5909995 w 6264837"/>
              <a:gd name="connsiteY47" fmla="*/ 2712786 h 4022971"/>
              <a:gd name="connsiteX48" fmla="*/ 5855404 w 6264837"/>
              <a:gd name="connsiteY48" fmla="*/ 2644547 h 4022971"/>
              <a:gd name="connsiteX49" fmla="*/ 5800813 w 6264837"/>
              <a:gd name="connsiteY49" fmla="*/ 2562661 h 4022971"/>
              <a:gd name="connsiteX50" fmla="*/ 5773518 w 6264837"/>
              <a:gd name="connsiteY50" fmla="*/ 2480774 h 4022971"/>
              <a:gd name="connsiteX51" fmla="*/ 5732574 w 6264837"/>
              <a:gd name="connsiteY51" fmla="*/ 2412536 h 4022971"/>
              <a:gd name="connsiteX52" fmla="*/ 5664336 w 6264837"/>
              <a:gd name="connsiteY52" fmla="*/ 2276058 h 4022971"/>
              <a:gd name="connsiteX53" fmla="*/ 5596097 w 6264837"/>
              <a:gd name="connsiteY53" fmla="*/ 2153228 h 4022971"/>
              <a:gd name="connsiteX54" fmla="*/ 5568801 w 6264837"/>
              <a:gd name="connsiteY54" fmla="*/ 2057694 h 4022971"/>
              <a:gd name="connsiteX55" fmla="*/ 5541506 w 6264837"/>
              <a:gd name="connsiteY55" fmla="*/ 2003103 h 4022971"/>
              <a:gd name="connsiteX56" fmla="*/ 5527858 w 6264837"/>
              <a:gd name="connsiteY56" fmla="*/ 1962159 h 4022971"/>
              <a:gd name="connsiteX57" fmla="*/ 5500563 w 6264837"/>
              <a:gd name="connsiteY57" fmla="*/ 1893921 h 4022971"/>
              <a:gd name="connsiteX58" fmla="*/ 5445971 w 6264837"/>
              <a:gd name="connsiteY58" fmla="*/ 1702852 h 4022971"/>
              <a:gd name="connsiteX59" fmla="*/ 5432324 w 6264837"/>
              <a:gd name="connsiteY59" fmla="*/ 1607318 h 4022971"/>
              <a:gd name="connsiteX60" fmla="*/ 5405028 w 6264837"/>
              <a:gd name="connsiteY60" fmla="*/ 1361658 h 4022971"/>
              <a:gd name="connsiteX61" fmla="*/ 5418676 w 6264837"/>
              <a:gd name="connsiteY61" fmla="*/ 1115998 h 4022971"/>
              <a:gd name="connsiteX62" fmla="*/ 5445971 w 6264837"/>
              <a:gd name="connsiteY62" fmla="*/ 1075055 h 4022971"/>
              <a:gd name="connsiteX63" fmla="*/ 5473267 w 6264837"/>
              <a:gd name="connsiteY63" fmla="*/ 1006816 h 4022971"/>
              <a:gd name="connsiteX64" fmla="*/ 5500563 w 6264837"/>
              <a:gd name="connsiteY64" fmla="*/ 924930 h 4022971"/>
              <a:gd name="connsiteX65" fmla="*/ 5527858 w 6264837"/>
              <a:gd name="connsiteY65" fmla="*/ 870339 h 4022971"/>
              <a:gd name="connsiteX66" fmla="*/ 5486915 w 6264837"/>
              <a:gd name="connsiteY66" fmla="*/ 870339 h 4022971"/>
              <a:gd name="connsiteX67" fmla="*/ 5227607 w 6264837"/>
              <a:gd name="connsiteY67" fmla="*/ 570088 h 4022971"/>
              <a:gd name="connsiteX68" fmla="*/ 4859118 w 6264837"/>
              <a:gd name="connsiteY68" fmla="*/ 488201 h 4022971"/>
              <a:gd name="connsiteX69" fmla="*/ 4517923 w 6264837"/>
              <a:gd name="connsiteY69" fmla="*/ 474553 h 4022971"/>
              <a:gd name="connsiteX70" fmla="*/ 4627106 w 6264837"/>
              <a:gd name="connsiteY70" fmla="*/ 24177 h 4022971"/>
              <a:gd name="connsiteX71" fmla="*/ 4599810 w 6264837"/>
              <a:gd name="connsiteY71" fmla="*/ 65121 h 4022971"/>
              <a:gd name="connsiteX72" fmla="*/ 4558867 w 6264837"/>
              <a:gd name="connsiteY72" fmla="*/ 106064 h 4022971"/>
              <a:gd name="connsiteX73" fmla="*/ 4490628 w 6264837"/>
              <a:gd name="connsiteY73" fmla="*/ 228894 h 4022971"/>
              <a:gd name="connsiteX74" fmla="*/ 4436037 w 6264837"/>
              <a:gd name="connsiteY74" fmla="*/ 310780 h 4022971"/>
              <a:gd name="connsiteX75" fmla="*/ 4381446 w 6264837"/>
              <a:gd name="connsiteY75" fmla="*/ 460906 h 4022971"/>
              <a:gd name="connsiteX76" fmla="*/ 4367798 w 6264837"/>
              <a:gd name="connsiteY76" fmla="*/ 501849 h 4022971"/>
              <a:gd name="connsiteX77" fmla="*/ 4340503 w 6264837"/>
              <a:gd name="connsiteY77" fmla="*/ 570088 h 4022971"/>
              <a:gd name="connsiteX78" fmla="*/ 4272264 w 6264837"/>
              <a:gd name="connsiteY78" fmla="*/ 802100 h 4022971"/>
              <a:gd name="connsiteX79" fmla="*/ 4244968 w 6264837"/>
              <a:gd name="connsiteY79" fmla="*/ 856691 h 4022971"/>
              <a:gd name="connsiteX80" fmla="*/ 4190377 w 6264837"/>
              <a:gd name="connsiteY80" fmla="*/ 1006816 h 4022971"/>
              <a:gd name="connsiteX81" fmla="*/ 4149434 w 6264837"/>
              <a:gd name="connsiteY81" fmla="*/ 1061407 h 4022971"/>
              <a:gd name="connsiteX82" fmla="*/ 4122139 w 6264837"/>
              <a:gd name="connsiteY82" fmla="*/ 1156941 h 4022971"/>
              <a:gd name="connsiteX83" fmla="*/ 4094843 w 6264837"/>
              <a:gd name="connsiteY83" fmla="*/ 1197885 h 4022971"/>
              <a:gd name="connsiteX84" fmla="*/ 4081195 w 6264837"/>
              <a:gd name="connsiteY84" fmla="*/ 1252476 h 4022971"/>
              <a:gd name="connsiteX85" fmla="*/ 4040252 w 6264837"/>
              <a:gd name="connsiteY85" fmla="*/ 1307067 h 4022971"/>
              <a:gd name="connsiteX86" fmla="*/ 3999309 w 6264837"/>
              <a:gd name="connsiteY86" fmla="*/ 1375306 h 4022971"/>
              <a:gd name="connsiteX87" fmla="*/ 3958366 w 6264837"/>
              <a:gd name="connsiteY87" fmla="*/ 1511783 h 4022971"/>
              <a:gd name="connsiteX88" fmla="*/ 3890127 w 6264837"/>
              <a:gd name="connsiteY88" fmla="*/ 1607318 h 4022971"/>
              <a:gd name="connsiteX89" fmla="*/ 3835536 w 6264837"/>
              <a:gd name="connsiteY89" fmla="*/ 1730147 h 4022971"/>
              <a:gd name="connsiteX90" fmla="*/ 3808240 w 6264837"/>
              <a:gd name="connsiteY90" fmla="*/ 1771091 h 4022971"/>
              <a:gd name="connsiteX91" fmla="*/ 3780945 w 6264837"/>
              <a:gd name="connsiteY91" fmla="*/ 1839330 h 4022971"/>
              <a:gd name="connsiteX92" fmla="*/ 3740001 w 6264837"/>
              <a:gd name="connsiteY92" fmla="*/ 1893921 h 4022971"/>
              <a:gd name="connsiteX93" fmla="*/ 3712706 w 6264837"/>
              <a:gd name="connsiteY93" fmla="*/ 1948512 h 4022971"/>
              <a:gd name="connsiteX94" fmla="*/ 3685410 w 6264837"/>
              <a:gd name="connsiteY94" fmla="*/ 1989455 h 4022971"/>
              <a:gd name="connsiteX95" fmla="*/ 3617171 w 6264837"/>
              <a:gd name="connsiteY95" fmla="*/ 2071341 h 4022971"/>
              <a:gd name="connsiteX96" fmla="*/ 3507989 w 6264837"/>
              <a:gd name="connsiteY96" fmla="*/ 2207819 h 4022971"/>
              <a:gd name="connsiteX97" fmla="*/ 3467046 w 6264837"/>
              <a:gd name="connsiteY97" fmla="*/ 2262410 h 4022971"/>
              <a:gd name="connsiteX98" fmla="*/ 3426103 w 6264837"/>
              <a:gd name="connsiteY98" fmla="*/ 2303353 h 4022971"/>
              <a:gd name="connsiteX99" fmla="*/ 3357864 w 6264837"/>
              <a:gd name="connsiteY99" fmla="*/ 2357944 h 4022971"/>
              <a:gd name="connsiteX100" fmla="*/ 3275977 w 6264837"/>
              <a:gd name="connsiteY100" fmla="*/ 2439831 h 4022971"/>
              <a:gd name="connsiteX101" fmla="*/ 3194091 w 6264837"/>
              <a:gd name="connsiteY101" fmla="*/ 2508070 h 4022971"/>
              <a:gd name="connsiteX102" fmla="*/ 3180443 w 6264837"/>
              <a:gd name="connsiteY102" fmla="*/ 2549013 h 4022971"/>
              <a:gd name="connsiteX103" fmla="*/ 3043966 w 6264837"/>
              <a:gd name="connsiteY103" fmla="*/ 2671843 h 4022971"/>
              <a:gd name="connsiteX104" fmla="*/ 2989374 w 6264837"/>
              <a:gd name="connsiteY104" fmla="*/ 2740082 h 4022971"/>
              <a:gd name="connsiteX105" fmla="*/ 2962079 w 6264837"/>
              <a:gd name="connsiteY105" fmla="*/ 2781025 h 4022971"/>
              <a:gd name="connsiteX106" fmla="*/ 2839249 w 6264837"/>
              <a:gd name="connsiteY106" fmla="*/ 2876559 h 4022971"/>
              <a:gd name="connsiteX107" fmla="*/ 2811954 w 6264837"/>
              <a:gd name="connsiteY107" fmla="*/ 2931150 h 4022971"/>
              <a:gd name="connsiteX108" fmla="*/ 2716419 w 6264837"/>
              <a:gd name="connsiteY108" fmla="*/ 2985741 h 4022971"/>
              <a:gd name="connsiteX109" fmla="*/ 2620885 w 6264837"/>
              <a:gd name="connsiteY109" fmla="*/ 3026685 h 4022971"/>
              <a:gd name="connsiteX110" fmla="*/ 2538998 w 6264837"/>
              <a:gd name="connsiteY110" fmla="*/ 3053980 h 4022971"/>
              <a:gd name="connsiteX111" fmla="*/ 2498055 w 6264837"/>
              <a:gd name="connsiteY111" fmla="*/ 3081276 h 4022971"/>
              <a:gd name="connsiteX112" fmla="*/ 2088622 w 6264837"/>
              <a:gd name="connsiteY112" fmla="*/ 3122219 h 4022971"/>
              <a:gd name="connsiteX113" fmla="*/ 1283404 w 6264837"/>
              <a:gd name="connsiteY113" fmla="*/ 3108571 h 4022971"/>
              <a:gd name="connsiteX114" fmla="*/ 1160574 w 6264837"/>
              <a:gd name="connsiteY114" fmla="*/ 3094924 h 4022971"/>
              <a:gd name="connsiteX115" fmla="*/ 1119631 w 6264837"/>
              <a:gd name="connsiteY115" fmla="*/ 3081276 h 4022971"/>
              <a:gd name="connsiteX116" fmla="*/ 1037745 w 6264837"/>
              <a:gd name="connsiteY116" fmla="*/ 3067628 h 4022971"/>
              <a:gd name="connsiteX117" fmla="*/ 969506 w 6264837"/>
              <a:gd name="connsiteY117" fmla="*/ 3053980 h 4022971"/>
              <a:gd name="connsiteX118" fmla="*/ 751142 w 6264837"/>
              <a:gd name="connsiteY118" fmla="*/ 3026685 h 4022971"/>
              <a:gd name="connsiteX119" fmla="*/ 669255 w 6264837"/>
              <a:gd name="connsiteY119" fmla="*/ 2999389 h 4022971"/>
              <a:gd name="connsiteX120" fmla="*/ 587368 w 6264837"/>
              <a:gd name="connsiteY120" fmla="*/ 2944798 h 4022971"/>
              <a:gd name="connsiteX121" fmla="*/ 546425 w 6264837"/>
              <a:gd name="connsiteY121" fmla="*/ 2931150 h 4022971"/>
              <a:gd name="connsiteX122" fmla="*/ 464539 w 6264837"/>
              <a:gd name="connsiteY122" fmla="*/ 2890207 h 4022971"/>
              <a:gd name="connsiteX123" fmla="*/ 273470 w 6264837"/>
              <a:gd name="connsiteY123" fmla="*/ 2903855 h 4022971"/>
              <a:gd name="connsiteX124" fmla="*/ 191583 w 6264837"/>
              <a:gd name="connsiteY124" fmla="*/ 2931150 h 4022971"/>
              <a:gd name="connsiteX125" fmla="*/ 109697 w 6264837"/>
              <a:gd name="connsiteY125" fmla="*/ 2985741 h 4022971"/>
              <a:gd name="connsiteX126" fmla="*/ 41458 w 6264837"/>
              <a:gd name="connsiteY126" fmla="*/ 3053980 h 4022971"/>
              <a:gd name="connsiteX127" fmla="*/ 14163 w 6264837"/>
              <a:gd name="connsiteY127" fmla="*/ 3094924 h 4022971"/>
              <a:gd name="connsiteX128" fmla="*/ 14163 w 6264837"/>
              <a:gd name="connsiteY128" fmla="*/ 3190458 h 4022971"/>
              <a:gd name="connsiteX129" fmla="*/ 41458 w 6264837"/>
              <a:gd name="connsiteY129" fmla="*/ 3204106 h 4022971"/>
              <a:gd name="connsiteX0" fmla="*/ 55106 w 6264837"/>
              <a:gd name="connsiteY0" fmla="*/ 3143737 h 4017193"/>
              <a:gd name="connsiteX1" fmla="*/ 68754 w 6264837"/>
              <a:gd name="connsiteY1" fmla="*/ 3266566 h 4017193"/>
              <a:gd name="connsiteX2" fmla="*/ 96049 w 6264837"/>
              <a:gd name="connsiteY2" fmla="*/ 3403044 h 4017193"/>
              <a:gd name="connsiteX3" fmla="*/ 123345 w 6264837"/>
              <a:gd name="connsiteY3" fmla="*/ 3607761 h 4017193"/>
              <a:gd name="connsiteX4" fmla="*/ 150640 w 6264837"/>
              <a:gd name="connsiteY4" fmla="*/ 3675999 h 4017193"/>
              <a:gd name="connsiteX5" fmla="*/ 191583 w 6264837"/>
              <a:gd name="connsiteY5" fmla="*/ 3716943 h 4017193"/>
              <a:gd name="connsiteX6" fmla="*/ 273470 w 6264837"/>
              <a:gd name="connsiteY6" fmla="*/ 3812477 h 4017193"/>
              <a:gd name="connsiteX7" fmla="*/ 341709 w 6264837"/>
              <a:gd name="connsiteY7" fmla="*/ 3853420 h 4017193"/>
              <a:gd name="connsiteX8" fmla="*/ 382652 w 6264837"/>
              <a:gd name="connsiteY8" fmla="*/ 3894363 h 4017193"/>
              <a:gd name="connsiteX9" fmla="*/ 450891 w 6264837"/>
              <a:gd name="connsiteY9" fmla="*/ 3935307 h 4017193"/>
              <a:gd name="connsiteX10" fmla="*/ 573721 w 6264837"/>
              <a:gd name="connsiteY10" fmla="*/ 3989898 h 4017193"/>
              <a:gd name="connsiteX11" fmla="*/ 682903 w 6264837"/>
              <a:gd name="connsiteY11" fmla="*/ 4017193 h 4017193"/>
              <a:gd name="connsiteX12" fmla="*/ 887619 w 6264837"/>
              <a:gd name="connsiteY12" fmla="*/ 4003546 h 4017193"/>
              <a:gd name="connsiteX13" fmla="*/ 928563 w 6264837"/>
              <a:gd name="connsiteY13" fmla="*/ 3989898 h 4017193"/>
              <a:gd name="connsiteX14" fmla="*/ 1037745 w 6264837"/>
              <a:gd name="connsiteY14" fmla="*/ 3976250 h 4017193"/>
              <a:gd name="connsiteX15" fmla="*/ 1201518 w 6264837"/>
              <a:gd name="connsiteY15" fmla="*/ 3948955 h 4017193"/>
              <a:gd name="connsiteX16" fmla="*/ 1570007 w 6264837"/>
              <a:gd name="connsiteY16" fmla="*/ 3935307 h 4017193"/>
              <a:gd name="connsiteX17" fmla="*/ 1788371 w 6264837"/>
              <a:gd name="connsiteY17" fmla="*/ 3908011 h 4017193"/>
              <a:gd name="connsiteX18" fmla="*/ 1911201 w 6264837"/>
              <a:gd name="connsiteY18" fmla="*/ 3880716 h 4017193"/>
              <a:gd name="connsiteX19" fmla="*/ 1993088 w 6264837"/>
              <a:gd name="connsiteY19" fmla="*/ 3867068 h 4017193"/>
              <a:gd name="connsiteX20" fmla="*/ 2061327 w 6264837"/>
              <a:gd name="connsiteY20" fmla="*/ 3853420 h 4017193"/>
              <a:gd name="connsiteX21" fmla="*/ 2156861 w 6264837"/>
              <a:gd name="connsiteY21" fmla="*/ 3839772 h 4017193"/>
              <a:gd name="connsiteX22" fmla="*/ 2375225 w 6264837"/>
              <a:gd name="connsiteY22" fmla="*/ 3812477 h 4017193"/>
              <a:gd name="connsiteX23" fmla="*/ 2811954 w 6264837"/>
              <a:gd name="connsiteY23" fmla="*/ 3744238 h 4017193"/>
              <a:gd name="connsiteX24" fmla="*/ 3262330 w 6264837"/>
              <a:gd name="connsiteY24" fmla="*/ 3689647 h 4017193"/>
              <a:gd name="connsiteX25" fmla="*/ 3371512 w 6264837"/>
              <a:gd name="connsiteY25" fmla="*/ 3675999 h 4017193"/>
              <a:gd name="connsiteX26" fmla="*/ 3521637 w 6264837"/>
              <a:gd name="connsiteY26" fmla="*/ 3648704 h 4017193"/>
              <a:gd name="connsiteX27" fmla="*/ 4476980 w 6264837"/>
              <a:gd name="connsiteY27" fmla="*/ 3675999 h 4017193"/>
              <a:gd name="connsiteX28" fmla="*/ 4531571 w 6264837"/>
              <a:gd name="connsiteY28" fmla="*/ 3689647 h 4017193"/>
              <a:gd name="connsiteX29" fmla="*/ 4763583 w 6264837"/>
              <a:gd name="connsiteY29" fmla="*/ 3716943 h 4017193"/>
              <a:gd name="connsiteX30" fmla="*/ 4872766 w 6264837"/>
              <a:gd name="connsiteY30" fmla="*/ 3730590 h 4017193"/>
              <a:gd name="connsiteX31" fmla="*/ 5336789 w 6264837"/>
              <a:gd name="connsiteY31" fmla="*/ 3744238 h 4017193"/>
              <a:gd name="connsiteX32" fmla="*/ 5650688 w 6264837"/>
              <a:gd name="connsiteY32" fmla="*/ 3785181 h 4017193"/>
              <a:gd name="connsiteX33" fmla="*/ 5964586 w 6264837"/>
              <a:gd name="connsiteY33" fmla="*/ 3771534 h 4017193"/>
              <a:gd name="connsiteX34" fmla="*/ 6005530 w 6264837"/>
              <a:gd name="connsiteY34" fmla="*/ 3757886 h 4017193"/>
              <a:gd name="connsiteX35" fmla="*/ 6060121 w 6264837"/>
              <a:gd name="connsiteY35" fmla="*/ 3744238 h 4017193"/>
              <a:gd name="connsiteX36" fmla="*/ 6142007 w 6264837"/>
              <a:gd name="connsiteY36" fmla="*/ 3716943 h 4017193"/>
              <a:gd name="connsiteX37" fmla="*/ 6223894 w 6264837"/>
              <a:gd name="connsiteY37" fmla="*/ 3594113 h 4017193"/>
              <a:gd name="connsiteX38" fmla="*/ 6251189 w 6264837"/>
              <a:gd name="connsiteY38" fmla="*/ 3553169 h 4017193"/>
              <a:gd name="connsiteX39" fmla="*/ 6264837 w 6264837"/>
              <a:gd name="connsiteY39" fmla="*/ 3512226 h 4017193"/>
              <a:gd name="connsiteX40" fmla="*/ 6237542 w 6264837"/>
              <a:gd name="connsiteY40" fmla="*/ 3211975 h 4017193"/>
              <a:gd name="connsiteX41" fmla="*/ 6182951 w 6264837"/>
              <a:gd name="connsiteY41" fmla="*/ 3102793 h 4017193"/>
              <a:gd name="connsiteX42" fmla="*/ 6101064 w 6264837"/>
              <a:gd name="connsiteY42" fmla="*/ 3048202 h 4017193"/>
              <a:gd name="connsiteX43" fmla="*/ 6073768 w 6264837"/>
              <a:gd name="connsiteY43" fmla="*/ 2993611 h 4017193"/>
              <a:gd name="connsiteX44" fmla="*/ 6005530 w 6264837"/>
              <a:gd name="connsiteY44" fmla="*/ 2884429 h 4017193"/>
              <a:gd name="connsiteX45" fmla="*/ 5978234 w 6264837"/>
              <a:gd name="connsiteY45" fmla="*/ 2816190 h 4017193"/>
              <a:gd name="connsiteX46" fmla="*/ 5950939 w 6264837"/>
              <a:gd name="connsiteY46" fmla="*/ 2775247 h 4017193"/>
              <a:gd name="connsiteX47" fmla="*/ 5909995 w 6264837"/>
              <a:gd name="connsiteY47" fmla="*/ 2707008 h 4017193"/>
              <a:gd name="connsiteX48" fmla="*/ 5855404 w 6264837"/>
              <a:gd name="connsiteY48" fmla="*/ 2638769 h 4017193"/>
              <a:gd name="connsiteX49" fmla="*/ 5800813 w 6264837"/>
              <a:gd name="connsiteY49" fmla="*/ 2556883 h 4017193"/>
              <a:gd name="connsiteX50" fmla="*/ 5773518 w 6264837"/>
              <a:gd name="connsiteY50" fmla="*/ 2474996 h 4017193"/>
              <a:gd name="connsiteX51" fmla="*/ 5732574 w 6264837"/>
              <a:gd name="connsiteY51" fmla="*/ 2406758 h 4017193"/>
              <a:gd name="connsiteX52" fmla="*/ 5664336 w 6264837"/>
              <a:gd name="connsiteY52" fmla="*/ 2270280 h 4017193"/>
              <a:gd name="connsiteX53" fmla="*/ 5596097 w 6264837"/>
              <a:gd name="connsiteY53" fmla="*/ 2147450 h 4017193"/>
              <a:gd name="connsiteX54" fmla="*/ 5568801 w 6264837"/>
              <a:gd name="connsiteY54" fmla="*/ 2051916 h 4017193"/>
              <a:gd name="connsiteX55" fmla="*/ 5541506 w 6264837"/>
              <a:gd name="connsiteY55" fmla="*/ 1997325 h 4017193"/>
              <a:gd name="connsiteX56" fmla="*/ 5527858 w 6264837"/>
              <a:gd name="connsiteY56" fmla="*/ 1956381 h 4017193"/>
              <a:gd name="connsiteX57" fmla="*/ 5500563 w 6264837"/>
              <a:gd name="connsiteY57" fmla="*/ 1888143 h 4017193"/>
              <a:gd name="connsiteX58" fmla="*/ 5445971 w 6264837"/>
              <a:gd name="connsiteY58" fmla="*/ 1697074 h 4017193"/>
              <a:gd name="connsiteX59" fmla="*/ 5432324 w 6264837"/>
              <a:gd name="connsiteY59" fmla="*/ 1601540 h 4017193"/>
              <a:gd name="connsiteX60" fmla="*/ 5405028 w 6264837"/>
              <a:gd name="connsiteY60" fmla="*/ 1355880 h 4017193"/>
              <a:gd name="connsiteX61" fmla="*/ 5418676 w 6264837"/>
              <a:gd name="connsiteY61" fmla="*/ 1110220 h 4017193"/>
              <a:gd name="connsiteX62" fmla="*/ 5445971 w 6264837"/>
              <a:gd name="connsiteY62" fmla="*/ 1069277 h 4017193"/>
              <a:gd name="connsiteX63" fmla="*/ 5473267 w 6264837"/>
              <a:gd name="connsiteY63" fmla="*/ 1001038 h 4017193"/>
              <a:gd name="connsiteX64" fmla="*/ 5500563 w 6264837"/>
              <a:gd name="connsiteY64" fmla="*/ 919152 h 4017193"/>
              <a:gd name="connsiteX65" fmla="*/ 5527858 w 6264837"/>
              <a:gd name="connsiteY65" fmla="*/ 864561 h 4017193"/>
              <a:gd name="connsiteX66" fmla="*/ 5486915 w 6264837"/>
              <a:gd name="connsiteY66" fmla="*/ 864561 h 4017193"/>
              <a:gd name="connsiteX67" fmla="*/ 5227607 w 6264837"/>
              <a:gd name="connsiteY67" fmla="*/ 564310 h 4017193"/>
              <a:gd name="connsiteX68" fmla="*/ 4859118 w 6264837"/>
              <a:gd name="connsiteY68" fmla="*/ 482423 h 4017193"/>
              <a:gd name="connsiteX69" fmla="*/ 4517923 w 6264837"/>
              <a:gd name="connsiteY69" fmla="*/ 468775 h 4017193"/>
              <a:gd name="connsiteX70" fmla="*/ 4627106 w 6264837"/>
              <a:gd name="connsiteY70" fmla="*/ 18399 h 4017193"/>
              <a:gd name="connsiteX71" fmla="*/ 4558867 w 6264837"/>
              <a:gd name="connsiteY71" fmla="*/ 100286 h 4017193"/>
              <a:gd name="connsiteX72" fmla="*/ 4490628 w 6264837"/>
              <a:gd name="connsiteY72" fmla="*/ 223116 h 4017193"/>
              <a:gd name="connsiteX73" fmla="*/ 4436037 w 6264837"/>
              <a:gd name="connsiteY73" fmla="*/ 305002 h 4017193"/>
              <a:gd name="connsiteX74" fmla="*/ 4381446 w 6264837"/>
              <a:gd name="connsiteY74" fmla="*/ 455128 h 4017193"/>
              <a:gd name="connsiteX75" fmla="*/ 4367798 w 6264837"/>
              <a:gd name="connsiteY75" fmla="*/ 496071 h 4017193"/>
              <a:gd name="connsiteX76" fmla="*/ 4340503 w 6264837"/>
              <a:gd name="connsiteY76" fmla="*/ 564310 h 4017193"/>
              <a:gd name="connsiteX77" fmla="*/ 4272264 w 6264837"/>
              <a:gd name="connsiteY77" fmla="*/ 796322 h 4017193"/>
              <a:gd name="connsiteX78" fmla="*/ 4244968 w 6264837"/>
              <a:gd name="connsiteY78" fmla="*/ 850913 h 4017193"/>
              <a:gd name="connsiteX79" fmla="*/ 4190377 w 6264837"/>
              <a:gd name="connsiteY79" fmla="*/ 1001038 h 4017193"/>
              <a:gd name="connsiteX80" fmla="*/ 4149434 w 6264837"/>
              <a:gd name="connsiteY80" fmla="*/ 1055629 h 4017193"/>
              <a:gd name="connsiteX81" fmla="*/ 4122139 w 6264837"/>
              <a:gd name="connsiteY81" fmla="*/ 1151163 h 4017193"/>
              <a:gd name="connsiteX82" fmla="*/ 4094843 w 6264837"/>
              <a:gd name="connsiteY82" fmla="*/ 1192107 h 4017193"/>
              <a:gd name="connsiteX83" fmla="*/ 4081195 w 6264837"/>
              <a:gd name="connsiteY83" fmla="*/ 1246698 h 4017193"/>
              <a:gd name="connsiteX84" fmla="*/ 4040252 w 6264837"/>
              <a:gd name="connsiteY84" fmla="*/ 1301289 h 4017193"/>
              <a:gd name="connsiteX85" fmla="*/ 3999309 w 6264837"/>
              <a:gd name="connsiteY85" fmla="*/ 1369528 h 4017193"/>
              <a:gd name="connsiteX86" fmla="*/ 3958366 w 6264837"/>
              <a:gd name="connsiteY86" fmla="*/ 1506005 h 4017193"/>
              <a:gd name="connsiteX87" fmla="*/ 3890127 w 6264837"/>
              <a:gd name="connsiteY87" fmla="*/ 1601540 h 4017193"/>
              <a:gd name="connsiteX88" fmla="*/ 3835536 w 6264837"/>
              <a:gd name="connsiteY88" fmla="*/ 1724369 h 4017193"/>
              <a:gd name="connsiteX89" fmla="*/ 3808240 w 6264837"/>
              <a:gd name="connsiteY89" fmla="*/ 1765313 h 4017193"/>
              <a:gd name="connsiteX90" fmla="*/ 3780945 w 6264837"/>
              <a:gd name="connsiteY90" fmla="*/ 1833552 h 4017193"/>
              <a:gd name="connsiteX91" fmla="*/ 3740001 w 6264837"/>
              <a:gd name="connsiteY91" fmla="*/ 1888143 h 4017193"/>
              <a:gd name="connsiteX92" fmla="*/ 3712706 w 6264837"/>
              <a:gd name="connsiteY92" fmla="*/ 1942734 h 4017193"/>
              <a:gd name="connsiteX93" fmla="*/ 3685410 w 6264837"/>
              <a:gd name="connsiteY93" fmla="*/ 1983677 h 4017193"/>
              <a:gd name="connsiteX94" fmla="*/ 3617171 w 6264837"/>
              <a:gd name="connsiteY94" fmla="*/ 2065563 h 4017193"/>
              <a:gd name="connsiteX95" fmla="*/ 3507989 w 6264837"/>
              <a:gd name="connsiteY95" fmla="*/ 2202041 h 4017193"/>
              <a:gd name="connsiteX96" fmla="*/ 3467046 w 6264837"/>
              <a:gd name="connsiteY96" fmla="*/ 2256632 h 4017193"/>
              <a:gd name="connsiteX97" fmla="*/ 3426103 w 6264837"/>
              <a:gd name="connsiteY97" fmla="*/ 2297575 h 4017193"/>
              <a:gd name="connsiteX98" fmla="*/ 3357864 w 6264837"/>
              <a:gd name="connsiteY98" fmla="*/ 2352166 h 4017193"/>
              <a:gd name="connsiteX99" fmla="*/ 3275977 w 6264837"/>
              <a:gd name="connsiteY99" fmla="*/ 2434053 h 4017193"/>
              <a:gd name="connsiteX100" fmla="*/ 3194091 w 6264837"/>
              <a:gd name="connsiteY100" fmla="*/ 2502292 h 4017193"/>
              <a:gd name="connsiteX101" fmla="*/ 3180443 w 6264837"/>
              <a:gd name="connsiteY101" fmla="*/ 2543235 h 4017193"/>
              <a:gd name="connsiteX102" fmla="*/ 3043966 w 6264837"/>
              <a:gd name="connsiteY102" fmla="*/ 2666065 h 4017193"/>
              <a:gd name="connsiteX103" fmla="*/ 2989374 w 6264837"/>
              <a:gd name="connsiteY103" fmla="*/ 2734304 h 4017193"/>
              <a:gd name="connsiteX104" fmla="*/ 2962079 w 6264837"/>
              <a:gd name="connsiteY104" fmla="*/ 2775247 h 4017193"/>
              <a:gd name="connsiteX105" fmla="*/ 2839249 w 6264837"/>
              <a:gd name="connsiteY105" fmla="*/ 2870781 h 4017193"/>
              <a:gd name="connsiteX106" fmla="*/ 2811954 w 6264837"/>
              <a:gd name="connsiteY106" fmla="*/ 2925372 h 4017193"/>
              <a:gd name="connsiteX107" fmla="*/ 2716419 w 6264837"/>
              <a:gd name="connsiteY107" fmla="*/ 2979963 h 4017193"/>
              <a:gd name="connsiteX108" fmla="*/ 2620885 w 6264837"/>
              <a:gd name="connsiteY108" fmla="*/ 3020907 h 4017193"/>
              <a:gd name="connsiteX109" fmla="*/ 2538998 w 6264837"/>
              <a:gd name="connsiteY109" fmla="*/ 3048202 h 4017193"/>
              <a:gd name="connsiteX110" fmla="*/ 2498055 w 6264837"/>
              <a:gd name="connsiteY110" fmla="*/ 3075498 h 4017193"/>
              <a:gd name="connsiteX111" fmla="*/ 2088622 w 6264837"/>
              <a:gd name="connsiteY111" fmla="*/ 3116441 h 4017193"/>
              <a:gd name="connsiteX112" fmla="*/ 1283404 w 6264837"/>
              <a:gd name="connsiteY112" fmla="*/ 3102793 h 4017193"/>
              <a:gd name="connsiteX113" fmla="*/ 1160574 w 6264837"/>
              <a:gd name="connsiteY113" fmla="*/ 3089146 h 4017193"/>
              <a:gd name="connsiteX114" fmla="*/ 1119631 w 6264837"/>
              <a:gd name="connsiteY114" fmla="*/ 3075498 h 4017193"/>
              <a:gd name="connsiteX115" fmla="*/ 1037745 w 6264837"/>
              <a:gd name="connsiteY115" fmla="*/ 3061850 h 4017193"/>
              <a:gd name="connsiteX116" fmla="*/ 969506 w 6264837"/>
              <a:gd name="connsiteY116" fmla="*/ 3048202 h 4017193"/>
              <a:gd name="connsiteX117" fmla="*/ 751142 w 6264837"/>
              <a:gd name="connsiteY117" fmla="*/ 3020907 h 4017193"/>
              <a:gd name="connsiteX118" fmla="*/ 669255 w 6264837"/>
              <a:gd name="connsiteY118" fmla="*/ 2993611 h 4017193"/>
              <a:gd name="connsiteX119" fmla="*/ 587368 w 6264837"/>
              <a:gd name="connsiteY119" fmla="*/ 2939020 h 4017193"/>
              <a:gd name="connsiteX120" fmla="*/ 546425 w 6264837"/>
              <a:gd name="connsiteY120" fmla="*/ 2925372 h 4017193"/>
              <a:gd name="connsiteX121" fmla="*/ 464539 w 6264837"/>
              <a:gd name="connsiteY121" fmla="*/ 2884429 h 4017193"/>
              <a:gd name="connsiteX122" fmla="*/ 273470 w 6264837"/>
              <a:gd name="connsiteY122" fmla="*/ 2898077 h 4017193"/>
              <a:gd name="connsiteX123" fmla="*/ 191583 w 6264837"/>
              <a:gd name="connsiteY123" fmla="*/ 2925372 h 4017193"/>
              <a:gd name="connsiteX124" fmla="*/ 109697 w 6264837"/>
              <a:gd name="connsiteY124" fmla="*/ 2979963 h 4017193"/>
              <a:gd name="connsiteX125" fmla="*/ 41458 w 6264837"/>
              <a:gd name="connsiteY125" fmla="*/ 3048202 h 4017193"/>
              <a:gd name="connsiteX126" fmla="*/ 14163 w 6264837"/>
              <a:gd name="connsiteY126" fmla="*/ 3089146 h 4017193"/>
              <a:gd name="connsiteX127" fmla="*/ 14163 w 6264837"/>
              <a:gd name="connsiteY127" fmla="*/ 3184680 h 4017193"/>
              <a:gd name="connsiteX128" fmla="*/ 41458 w 6264837"/>
              <a:gd name="connsiteY128" fmla="*/ 3198328 h 4017193"/>
              <a:gd name="connsiteX0" fmla="*/ 55106 w 6264837"/>
              <a:gd name="connsiteY0" fmla="*/ 3130877 h 4004333"/>
              <a:gd name="connsiteX1" fmla="*/ 68754 w 6264837"/>
              <a:gd name="connsiteY1" fmla="*/ 3253706 h 4004333"/>
              <a:gd name="connsiteX2" fmla="*/ 96049 w 6264837"/>
              <a:gd name="connsiteY2" fmla="*/ 3390184 h 4004333"/>
              <a:gd name="connsiteX3" fmla="*/ 123345 w 6264837"/>
              <a:gd name="connsiteY3" fmla="*/ 3594901 h 4004333"/>
              <a:gd name="connsiteX4" fmla="*/ 150640 w 6264837"/>
              <a:gd name="connsiteY4" fmla="*/ 3663139 h 4004333"/>
              <a:gd name="connsiteX5" fmla="*/ 191583 w 6264837"/>
              <a:gd name="connsiteY5" fmla="*/ 3704083 h 4004333"/>
              <a:gd name="connsiteX6" fmla="*/ 273470 w 6264837"/>
              <a:gd name="connsiteY6" fmla="*/ 3799617 h 4004333"/>
              <a:gd name="connsiteX7" fmla="*/ 341709 w 6264837"/>
              <a:gd name="connsiteY7" fmla="*/ 3840560 h 4004333"/>
              <a:gd name="connsiteX8" fmla="*/ 382652 w 6264837"/>
              <a:gd name="connsiteY8" fmla="*/ 3881503 h 4004333"/>
              <a:gd name="connsiteX9" fmla="*/ 450891 w 6264837"/>
              <a:gd name="connsiteY9" fmla="*/ 3922447 h 4004333"/>
              <a:gd name="connsiteX10" fmla="*/ 573721 w 6264837"/>
              <a:gd name="connsiteY10" fmla="*/ 3977038 h 4004333"/>
              <a:gd name="connsiteX11" fmla="*/ 682903 w 6264837"/>
              <a:gd name="connsiteY11" fmla="*/ 4004333 h 4004333"/>
              <a:gd name="connsiteX12" fmla="*/ 887619 w 6264837"/>
              <a:gd name="connsiteY12" fmla="*/ 3990686 h 4004333"/>
              <a:gd name="connsiteX13" fmla="*/ 928563 w 6264837"/>
              <a:gd name="connsiteY13" fmla="*/ 3977038 h 4004333"/>
              <a:gd name="connsiteX14" fmla="*/ 1037745 w 6264837"/>
              <a:gd name="connsiteY14" fmla="*/ 3963390 h 4004333"/>
              <a:gd name="connsiteX15" fmla="*/ 1201518 w 6264837"/>
              <a:gd name="connsiteY15" fmla="*/ 3936095 h 4004333"/>
              <a:gd name="connsiteX16" fmla="*/ 1570007 w 6264837"/>
              <a:gd name="connsiteY16" fmla="*/ 3922447 h 4004333"/>
              <a:gd name="connsiteX17" fmla="*/ 1788371 w 6264837"/>
              <a:gd name="connsiteY17" fmla="*/ 3895151 h 4004333"/>
              <a:gd name="connsiteX18" fmla="*/ 1911201 w 6264837"/>
              <a:gd name="connsiteY18" fmla="*/ 3867856 h 4004333"/>
              <a:gd name="connsiteX19" fmla="*/ 1993088 w 6264837"/>
              <a:gd name="connsiteY19" fmla="*/ 3854208 h 4004333"/>
              <a:gd name="connsiteX20" fmla="*/ 2061327 w 6264837"/>
              <a:gd name="connsiteY20" fmla="*/ 3840560 h 4004333"/>
              <a:gd name="connsiteX21" fmla="*/ 2156861 w 6264837"/>
              <a:gd name="connsiteY21" fmla="*/ 3826912 h 4004333"/>
              <a:gd name="connsiteX22" fmla="*/ 2375225 w 6264837"/>
              <a:gd name="connsiteY22" fmla="*/ 3799617 h 4004333"/>
              <a:gd name="connsiteX23" fmla="*/ 2811954 w 6264837"/>
              <a:gd name="connsiteY23" fmla="*/ 3731378 h 4004333"/>
              <a:gd name="connsiteX24" fmla="*/ 3262330 w 6264837"/>
              <a:gd name="connsiteY24" fmla="*/ 3676787 h 4004333"/>
              <a:gd name="connsiteX25" fmla="*/ 3371512 w 6264837"/>
              <a:gd name="connsiteY25" fmla="*/ 3663139 h 4004333"/>
              <a:gd name="connsiteX26" fmla="*/ 3521637 w 6264837"/>
              <a:gd name="connsiteY26" fmla="*/ 3635844 h 4004333"/>
              <a:gd name="connsiteX27" fmla="*/ 4476980 w 6264837"/>
              <a:gd name="connsiteY27" fmla="*/ 3663139 h 4004333"/>
              <a:gd name="connsiteX28" fmla="*/ 4531571 w 6264837"/>
              <a:gd name="connsiteY28" fmla="*/ 3676787 h 4004333"/>
              <a:gd name="connsiteX29" fmla="*/ 4763583 w 6264837"/>
              <a:gd name="connsiteY29" fmla="*/ 3704083 h 4004333"/>
              <a:gd name="connsiteX30" fmla="*/ 4872766 w 6264837"/>
              <a:gd name="connsiteY30" fmla="*/ 3717730 h 4004333"/>
              <a:gd name="connsiteX31" fmla="*/ 5336789 w 6264837"/>
              <a:gd name="connsiteY31" fmla="*/ 3731378 h 4004333"/>
              <a:gd name="connsiteX32" fmla="*/ 5650688 w 6264837"/>
              <a:gd name="connsiteY32" fmla="*/ 3772321 h 4004333"/>
              <a:gd name="connsiteX33" fmla="*/ 5964586 w 6264837"/>
              <a:gd name="connsiteY33" fmla="*/ 3758674 h 4004333"/>
              <a:gd name="connsiteX34" fmla="*/ 6005530 w 6264837"/>
              <a:gd name="connsiteY34" fmla="*/ 3745026 h 4004333"/>
              <a:gd name="connsiteX35" fmla="*/ 6060121 w 6264837"/>
              <a:gd name="connsiteY35" fmla="*/ 3731378 h 4004333"/>
              <a:gd name="connsiteX36" fmla="*/ 6142007 w 6264837"/>
              <a:gd name="connsiteY36" fmla="*/ 3704083 h 4004333"/>
              <a:gd name="connsiteX37" fmla="*/ 6223894 w 6264837"/>
              <a:gd name="connsiteY37" fmla="*/ 3581253 h 4004333"/>
              <a:gd name="connsiteX38" fmla="*/ 6251189 w 6264837"/>
              <a:gd name="connsiteY38" fmla="*/ 3540309 h 4004333"/>
              <a:gd name="connsiteX39" fmla="*/ 6264837 w 6264837"/>
              <a:gd name="connsiteY39" fmla="*/ 3499366 h 4004333"/>
              <a:gd name="connsiteX40" fmla="*/ 6237542 w 6264837"/>
              <a:gd name="connsiteY40" fmla="*/ 3199115 h 4004333"/>
              <a:gd name="connsiteX41" fmla="*/ 6182951 w 6264837"/>
              <a:gd name="connsiteY41" fmla="*/ 3089933 h 4004333"/>
              <a:gd name="connsiteX42" fmla="*/ 6101064 w 6264837"/>
              <a:gd name="connsiteY42" fmla="*/ 3035342 h 4004333"/>
              <a:gd name="connsiteX43" fmla="*/ 6073768 w 6264837"/>
              <a:gd name="connsiteY43" fmla="*/ 2980751 h 4004333"/>
              <a:gd name="connsiteX44" fmla="*/ 6005530 w 6264837"/>
              <a:gd name="connsiteY44" fmla="*/ 2871569 h 4004333"/>
              <a:gd name="connsiteX45" fmla="*/ 5978234 w 6264837"/>
              <a:gd name="connsiteY45" fmla="*/ 2803330 h 4004333"/>
              <a:gd name="connsiteX46" fmla="*/ 5950939 w 6264837"/>
              <a:gd name="connsiteY46" fmla="*/ 2762387 h 4004333"/>
              <a:gd name="connsiteX47" fmla="*/ 5909995 w 6264837"/>
              <a:gd name="connsiteY47" fmla="*/ 2694148 h 4004333"/>
              <a:gd name="connsiteX48" fmla="*/ 5855404 w 6264837"/>
              <a:gd name="connsiteY48" fmla="*/ 2625909 h 4004333"/>
              <a:gd name="connsiteX49" fmla="*/ 5800813 w 6264837"/>
              <a:gd name="connsiteY49" fmla="*/ 2544023 h 4004333"/>
              <a:gd name="connsiteX50" fmla="*/ 5773518 w 6264837"/>
              <a:gd name="connsiteY50" fmla="*/ 2462136 h 4004333"/>
              <a:gd name="connsiteX51" fmla="*/ 5732574 w 6264837"/>
              <a:gd name="connsiteY51" fmla="*/ 2393898 h 4004333"/>
              <a:gd name="connsiteX52" fmla="*/ 5664336 w 6264837"/>
              <a:gd name="connsiteY52" fmla="*/ 2257420 h 4004333"/>
              <a:gd name="connsiteX53" fmla="*/ 5596097 w 6264837"/>
              <a:gd name="connsiteY53" fmla="*/ 2134590 h 4004333"/>
              <a:gd name="connsiteX54" fmla="*/ 5568801 w 6264837"/>
              <a:gd name="connsiteY54" fmla="*/ 2039056 h 4004333"/>
              <a:gd name="connsiteX55" fmla="*/ 5541506 w 6264837"/>
              <a:gd name="connsiteY55" fmla="*/ 1984465 h 4004333"/>
              <a:gd name="connsiteX56" fmla="*/ 5527858 w 6264837"/>
              <a:gd name="connsiteY56" fmla="*/ 1943521 h 4004333"/>
              <a:gd name="connsiteX57" fmla="*/ 5500563 w 6264837"/>
              <a:gd name="connsiteY57" fmla="*/ 1875283 h 4004333"/>
              <a:gd name="connsiteX58" fmla="*/ 5445971 w 6264837"/>
              <a:gd name="connsiteY58" fmla="*/ 1684214 h 4004333"/>
              <a:gd name="connsiteX59" fmla="*/ 5432324 w 6264837"/>
              <a:gd name="connsiteY59" fmla="*/ 1588680 h 4004333"/>
              <a:gd name="connsiteX60" fmla="*/ 5405028 w 6264837"/>
              <a:gd name="connsiteY60" fmla="*/ 1343020 h 4004333"/>
              <a:gd name="connsiteX61" fmla="*/ 5418676 w 6264837"/>
              <a:gd name="connsiteY61" fmla="*/ 1097360 h 4004333"/>
              <a:gd name="connsiteX62" fmla="*/ 5445971 w 6264837"/>
              <a:gd name="connsiteY62" fmla="*/ 1056417 h 4004333"/>
              <a:gd name="connsiteX63" fmla="*/ 5473267 w 6264837"/>
              <a:gd name="connsiteY63" fmla="*/ 988178 h 4004333"/>
              <a:gd name="connsiteX64" fmla="*/ 5500563 w 6264837"/>
              <a:gd name="connsiteY64" fmla="*/ 906292 h 4004333"/>
              <a:gd name="connsiteX65" fmla="*/ 5527858 w 6264837"/>
              <a:gd name="connsiteY65" fmla="*/ 851701 h 4004333"/>
              <a:gd name="connsiteX66" fmla="*/ 5486915 w 6264837"/>
              <a:gd name="connsiteY66" fmla="*/ 851701 h 4004333"/>
              <a:gd name="connsiteX67" fmla="*/ 5227607 w 6264837"/>
              <a:gd name="connsiteY67" fmla="*/ 551450 h 4004333"/>
              <a:gd name="connsiteX68" fmla="*/ 4859118 w 6264837"/>
              <a:gd name="connsiteY68" fmla="*/ 469563 h 4004333"/>
              <a:gd name="connsiteX69" fmla="*/ 4517923 w 6264837"/>
              <a:gd name="connsiteY69" fmla="*/ 455915 h 4004333"/>
              <a:gd name="connsiteX70" fmla="*/ 4627106 w 6264837"/>
              <a:gd name="connsiteY70" fmla="*/ 5539 h 4004333"/>
              <a:gd name="connsiteX71" fmla="*/ 4490628 w 6264837"/>
              <a:gd name="connsiteY71" fmla="*/ 210256 h 4004333"/>
              <a:gd name="connsiteX72" fmla="*/ 4436037 w 6264837"/>
              <a:gd name="connsiteY72" fmla="*/ 292142 h 4004333"/>
              <a:gd name="connsiteX73" fmla="*/ 4381446 w 6264837"/>
              <a:gd name="connsiteY73" fmla="*/ 442268 h 4004333"/>
              <a:gd name="connsiteX74" fmla="*/ 4367798 w 6264837"/>
              <a:gd name="connsiteY74" fmla="*/ 483211 h 4004333"/>
              <a:gd name="connsiteX75" fmla="*/ 4340503 w 6264837"/>
              <a:gd name="connsiteY75" fmla="*/ 551450 h 4004333"/>
              <a:gd name="connsiteX76" fmla="*/ 4272264 w 6264837"/>
              <a:gd name="connsiteY76" fmla="*/ 783462 h 4004333"/>
              <a:gd name="connsiteX77" fmla="*/ 4244968 w 6264837"/>
              <a:gd name="connsiteY77" fmla="*/ 838053 h 4004333"/>
              <a:gd name="connsiteX78" fmla="*/ 4190377 w 6264837"/>
              <a:gd name="connsiteY78" fmla="*/ 988178 h 4004333"/>
              <a:gd name="connsiteX79" fmla="*/ 4149434 w 6264837"/>
              <a:gd name="connsiteY79" fmla="*/ 1042769 h 4004333"/>
              <a:gd name="connsiteX80" fmla="*/ 4122139 w 6264837"/>
              <a:gd name="connsiteY80" fmla="*/ 1138303 h 4004333"/>
              <a:gd name="connsiteX81" fmla="*/ 4094843 w 6264837"/>
              <a:gd name="connsiteY81" fmla="*/ 1179247 h 4004333"/>
              <a:gd name="connsiteX82" fmla="*/ 4081195 w 6264837"/>
              <a:gd name="connsiteY82" fmla="*/ 1233838 h 4004333"/>
              <a:gd name="connsiteX83" fmla="*/ 4040252 w 6264837"/>
              <a:gd name="connsiteY83" fmla="*/ 1288429 h 4004333"/>
              <a:gd name="connsiteX84" fmla="*/ 3999309 w 6264837"/>
              <a:gd name="connsiteY84" fmla="*/ 1356668 h 4004333"/>
              <a:gd name="connsiteX85" fmla="*/ 3958366 w 6264837"/>
              <a:gd name="connsiteY85" fmla="*/ 1493145 h 4004333"/>
              <a:gd name="connsiteX86" fmla="*/ 3890127 w 6264837"/>
              <a:gd name="connsiteY86" fmla="*/ 1588680 h 4004333"/>
              <a:gd name="connsiteX87" fmla="*/ 3835536 w 6264837"/>
              <a:gd name="connsiteY87" fmla="*/ 1711509 h 4004333"/>
              <a:gd name="connsiteX88" fmla="*/ 3808240 w 6264837"/>
              <a:gd name="connsiteY88" fmla="*/ 1752453 h 4004333"/>
              <a:gd name="connsiteX89" fmla="*/ 3780945 w 6264837"/>
              <a:gd name="connsiteY89" fmla="*/ 1820692 h 4004333"/>
              <a:gd name="connsiteX90" fmla="*/ 3740001 w 6264837"/>
              <a:gd name="connsiteY90" fmla="*/ 1875283 h 4004333"/>
              <a:gd name="connsiteX91" fmla="*/ 3712706 w 6264837"/>
              <a:gd name="connsiteY91" fmla="*/ 1929874 h 4004333"/>
              <a:gd name="connsiteX92" fmla="*/ 3685410 w 6264837"/>
              <a:gd name="connsiteY92" fmla="*/ 1970817 h 4004333"/>
              <a:gd name="connsiteX93" fmla="*/ 3617171 w 6264837"/>
              <a:gd name="connsiteY93" fmla="*/ 2052703 h 4004333"/>
              <a:gd name="connsiteX94" fmla="*/ 3507989 w 6264837"/>
              <a:gd name="connsiteY94" fmla="*/ 2189181 h 4004333"/>
              <a:gd name="connsiteX95" fmla="*/ 3467046 w 6264837"/>
              <a:gd name="connsiteY95" fmla="*/ 2243772 h 4004333"/>
              <a:gd name="connsiteX96" fmla="*/ 3426103 w 6264837"/>
              <a:gd name="connsiteY96" fmla="*/ 2284715 h 4004333"/>
              <a:gd name="connsiteX97" fmla="*/ 3357864 w 6264837"/>
              <a:gd name="connsiteY97" fmla="*/ 2339306 h 4004333"/>
              <a:gd name="connsiteX98" fmla="*/ 3275977 w 6264837"/>
              <a:gd name="connsiteY98" fmla="*/ 2421193 h 4004333"/>
              <a:gd name="connsiteX99" fmla="*/ 3194091 w 6264837"/>
              <a:gd name="connsiteY99" fmla="*/ 2489432 h 4004333"/>
              <a:gd name="connsiteX100" fmla="*/ 3180443 w 6264837"/>
              <a:gd name="connsiteY100" fmla="*/ 2530375 h 4004333"/>
              <a:gd name="connsiteX101" fmla="*/ 3043966 w 6264837"/>
              <a:gd name="connsiteY101" fmla="*/ 2653205 h 4004333"/>
              <a:gd name="connsiteX102" fmla="*/ 2989374 w 6264837"/>
              <a:gd name="connsiteY102" fmla="*/ 2721444 h 4004333"/>
              <a:gd name="connsiteX103" fmla="*/ 2962079 w 6264837"/>
              <a:gd name="connsiteY103" fmla="*/ 2762387 h 4004333"/>
              <a:gd name="connsiteX104" fmla="*/ 2839249 w 6264837"/>
              <a:gd name="connsiteY104" fmla="*/ 2857921 h 4004333"/>
              <a:gd name="connsiteX105" fmla="*/ 2811954 w 6264837"/>
              <a:gd name="connsiteY105" fmla="*/ 2912512 h 4004333"/>
              <a:gd name="connsiteX106" fmla="*/ 2716419 w 6264837"/>
              <a:gd name="connsiteY106" fmla="*/ 2967103 h 4004333"/>
              <a:gd name="connsiteX107" fmla="*/ 2620885 w 6264837"/>
              <a:gd name="connsiteY107" fmla="*/ 3008047 h 4004333"/>
              <a:gd name="connsiteX108" fmla="*/ 2538998 w 6264837"/>
              <a:gd name="connsiteY108" fmla="*/ 3035342 h 4004333"/>
              <a:gd name="connsiteX109" fmla="*/ 2498055 w 6264837"/>
              <a:gd name="connsiteY109" fmla="*/ 3062638 h 4004333"/>
              <a:gd name="connsiteX110" fmla="*/ 2088622 w 6264837"/>
              <a:gd name="connsiteY110" fmla="*/ 3103581 h 4004333"/>
              <a:gd name="connsiteX111" fmla="*/ 1283404 w 6264837"/>
              <a:gd name="connsiteY111" fmla="*/ 3089933 h 4004333"/>
              <a:gd name="connsiteX112" fmla="*/ 1160574 w 6264837"/>
              <a:gd name="connsiteY112" fmla="*/ 3076286 h 4004333"/>
              <a:gd name="connsiteX113" fmla="*/ 1119631 w 6264837"/>
              <a:gd name="connsiteY113" fmla="*/ 3062638 h 4004333"/>
              <a:gd name="connsiteX114" fmla="*/ 1037745 w 6264837"/>
              <a:gd name="connsiteY114" fmla="*/ 3048990 h 4004333"/>
              <a:gd name="connsiteX115" fmla="*/ 969506 w 6264837"/>
              <a:gd name="connsiteY115" fmla="*/ 3035342 h 4004333"/>
              <a:gd name="connsiteX116" fmla="*/ 751142 w 6264837"/>
              <a:gd name="connsiteY116" fmla="*/ 3008047 h 4004333"/>
              <a:gd name="connsiteX117" fmla="*/ 669255 w 6264837"/>
              <a:gd name="connsiteY117" fmla="*/ 2980751 h 4004333"/>
              <a:gd name="connsiteX118" fmla="*/ 587368 w 6264837"/>
              <a:gd name="connsiteY118" fmla="*/ 2926160 h 4004333"/>
              <a:gd name="connsiteX119" fmla="*/ 546425 w 6264837"/>
              <a:gd name="connsiteY119" fmla="*/ 2912512 h 4004333"/>
              <a:gd name="connsiteX120" fmla="*/ 464539 w 6264837"/>
              <a:gd name="connsiteY120" fmla="*/ 2871569 h 4004333"/>
              <a:gd name="connsiteX121" fmla="*/ 273470 w 6264837"/>
              <a:gd name="connsiteY121" fmla="*/ 2885217 h 4004333"/>
              <a:gd name="connsiteX122" fmla="*/ 191583 w 6264837"/>
              <a:gd name="connsiteY122" fmla="*/ 2912512 h 4004333"/>
              <a:gd name="connsiteX123" fmla="*/ 109697 w 6264837"/>
              <a:gd name="connsiteY123" fmla="*/ 2967103 h 4004333"/>
              <a:gd name="connsiteX124" fmla="*/ 41458 w 6264837"/>
              <a:gd name="connsiteY124" fmla="*/ 3035342 h 4004333"/>
              <a:gd name="connsiteX125" fmla="*/ 14163 w 6264837"/>
              <a:gd name="connsiteY125" fmla="*/ 3076286 h 4004333"/>
              <a:gd name="connsiteX126" fmla="*/ 14163 w 6264837"/>
              <a:gd name="connsiteY126" fmla="*/ 3171820 h 4004333"/>
              <a:gd name="connsiteX127" fmla="*/ 41458 w 6264837"/>
              <a:gd name="connsiteY127" fmla="*/ 3185468 h 4004333"/>
              <a:gd name="connsiteX0" fmla="*/ 55106 w 6264837"/>
              <a:gd name="connsiteY0" fmla="*/ 2926115 h 3799571"/>
              <a:gd name="connsiteX1" fmla="*/ 68754 w 6264837"/>
              <a:gd name="connsiteY1" fmla="*/ 3048944 h 3799571"/>
              <a:gd name="connsiteX2" fmla="*/ 96049 w 6264837"/>
              <a:gd name="connsiteY2" fmla="*/ 3185422 h 3799571"/>
              <a:gd name="connsiteX3" fmla="*/ 123345 w 6264837"/>
              <a:gd name="connsiteY3" fmla="*/ 3390139 h 3799571"/>
              <a:gd name="connsiteX4" fmla="*/ 150640 w 6264837"/>
              <a:gd name="connsiteY4" fmla="*/ 3458377 h 3799571"/>
              <a:gd name="connsiteX5" fmla="*/ 191583 w 6264837"/>
              <a:gd name="connsiteY5" fmla="*/ 3499321 h 3799571"/>
              <a:gd name="connsiteX6" fmla="*/ 273470 w 6264837"/>
              <a:gd name="connsiteY6" fmla="*/ 3594855 h 3799571"/>
              <a:gd name="connsiteX7" fmla="*/ 341709 w 6264837"/>
              <a:gd name="connsiteY7" fmla="*/ 3635798 h 3799571"/>
              <a:gd name="connsiteX8" fmla="*/ 382652 w 6264837"/>
              <a:gd name="connsiteY8" fmla="*/ 3676741 h 3799571"/>
              <a:gd name="connsiteX9" fmla="*/ 450891 w 6264837"/>
              <a:gd name="connsiteY9" fmla="*/ 3717685 h 3799571"/>
              <a:gd name="connsiteX10" fmla="*/ 573721 w 6264837"/>
              <a:gd name="connsiteY10" fmla="*/ 3772276 h 3799571"/>
              <a:gd name="connsiteX11" fmla="*/ 682903 w 6264837"/>
              <a:gd name="connsiteY11" fmla="*/ 3799571 h 3799571"/>
              <a:gd name="connsiteX12" fmla="*/ 887619 w 6264837"/>
              <a:gd name="connsiteY12" fmla="*/ 3785924 h 3799571"/>
              <a:gd name="connsiteX13" fmla="*/ 928563 w 6264837"/>
              <a:gd name="connsiteY13" fmla="*/ 3772276 h 3799571"/>
              <a:gd name="connsiteX14" fmla="*/ 1037745 w 6264837"/>
              <a:gd name="connsiteY14" fmla="*/ 3758628 h 3799571"/>
              <a:gd name="connsiteX15" fmla="*/ 1201518 w 6264837"/>
              <a:gd name="connsiteY15" fmla="*/ 3731333 h 3799571"/>
              <a:gd name="connsiteX16" fmla="*/ 1570007 w 6264837"/>
              <a:gd name="connsiteY16" fmla="*/ 3717685 h 3799571"/>
              <a:gd name="connsiteX17" fmla="*/ 1788371 w 6264837"/>
              <a:gd name="connsiteY17" fmla="*/ 3690389 h 3799571"/>
              <a:gd name="connsiteX18" fmla="*/ 1911201 w 6264837"/>
              <a:gd name="connsiteY18" fmla="*/ 3663094 h 3799571"/>
              <a:gd name="connsiteX19" fmla="*/ 1993088 w 6264837"/>
              <a:gd name="connsiteY19" fmla="*/ 3649446 h 3799571"/>
              <a:gd name="connsiteX20" fmla="*/ 2061327 w 6264837"/>
              <a:gd name="connsiteY20" fmla="*/ 3635798 h 3799571"/>
              <a:gd name="connsiteX21" fmla="*/ 2156861 w 6264837"/>
              <a:gd name="connsiteY21" fmla="*/ 3622150 h 3799571"/>
              <a:gd name="connsiteX22" fmla="*/ 2375225 w 6264837"/>
              <a:gd name="connsiteY22" fmla="*/ 3594855 h 3799571"/>
              <a:gd name="connsiteX23" fmla="*/ 2811954 w 6264837"/>
              <a:gd name="connsiteY23" fmla="*/ 3526616 h 3799571"/>
              <a:gd name="connsiteX24" fmla="*/ 3262330 w 6264837"/>
              <a:gd name="connsiteY24" fmla="*/ 3472025 h 3799571"/>
              <a:gd name="connsiteX25" fmla="*/ 3371512 w 6264837"/>
              <a:gd name="connsiteY25" fmla="*/ 3458377 h 3799571"/>
              <a:gd name="connsiteX26" fmla="*/ 3521637 w 6264837"/>
              <a:gd name="connsiteY26" fmla="*/ 3431082 h 3799571"/>
              <a:gd name="connsiteX27" fmla="*/ 4476980 w 6264837"/>
              <a:gd name="connsiteY27" fmla="*/ 3458377 h 3799571"/>
              <a:gd name="connsiteX28" fmla="*/ 4531571 w 6264837"/>
              <a:gd name="connsiteY28" fmla="*/ 3472025 h 3799571"/>
              <a:gd name="connsiteX29" fmla="*/ 4763583 w 6264837"/>
              <a:gd name="connsiteY29" fmla="*/ 3499321 h 3799571"/>
              <a:gd name="connsiteX30" fmla="*/ 4872766 w 6264837"/>
              <a:gd name="connsiteY30" fmla="*/ 3512968 h 3799571"/>
              <a:gd name="connsiteX31" fmla="*/ 5336789 w 6264837"/>
              <a:gd name="connsiteY31" fmla="*/ 3526616 h 3799571"/>
              <a:gd name="connsiteX32" fmla="*/ 5650688 w 6264837"/>
              <a:gd name="connsiteY32" fmla="*/ 3567559 h 3799571"/>
              <a:gd name="connsiteX33" fmla="*/ 5964586 w 6264837"/>
              <a:gd name="connsiteY33" fmla="*/ 3553912 h 3799571"/>
              <a:gd name="connsiteX34" fmla="*/ 6005530 w 6264837"/>
              <a:gd name="connsiteY34" fmla="*/ 3540264 h 3799571"/>
              <a:gd name="connsiteX35" fmla="*/ 6060121 w 6264837"/>
              <a:gd name="connsiteY35" fmla="*/ 3526616 h 3799571"/>
              <a:gd name="connsiteX36" fmla="*/ 6142007 w 6264837"/>
              <a:gd name="connsiteY36" fmla="*/ 3499321 h 3799571"/>
              <a:gd name="connsiteX37" fmla="*/ 6223894 w 6264837"/>
              <a:gd name="connsiteY37" fmla="*/ 3376491 h 3799571"/>
              <a:gd name="connsiteX38" fmla="*/ 6251189 w 6264837"/>
              <a:gd name="connsiteY38" fmla="*/ 3335547 h 3799571"/>
              <a:gd name="connsiteX39" fmla="*/ 6264837 w 6264837"/>
              <a:gd name="connsiteY39" fmla="*/ 3294604 h 3799571"/>
              <a:gd name="connsiteX40" fmla="*/ 6237542 w 6264837"/>
              <a:gd name="connsiteY40" fmla="*/ 2994353 h 3799571"/>
              <a:gd name="connsiteX41" fmla="*/ 6182951 w 6264837"/>
              <a:gd name="connsiteY41" fmla="*/ 2885171 h 3799571"/>
              <a:gd name="connsiteX42" fmla="*/ 6101064 w 6264837"/>
              <a:gd name="connsiteY42" fmla="*/ 2830580 h 3799571"/>
              <a:gd name="connsiteX43" fmla="*/ 6073768 w 6264837"/>
              <a:gd name="connsiteY43" fmla="*/ 2775989 h 3799571"/>
              <a:gd name="connsiteX44" fmla="*/ 6005530 w 6264837"/>
              <a:gd name="connsiteY44" fmla="*/ 2666807 h 3799571"/>
              <a:gd name="connsiteX45" fmla="*/ 5978234 w 6264837"/>
              <a:gd name="connsiteY45" fmla="*/ 2598568 h 3799571"/>
              <a:gd name="connsiteX46" fmla="*/ 5950939 w 6264837"/>
              <a:gd name="connsiteY46" fmla="*/ 2557625 h 3799571"/>
              <a:gd name="connsiteX47" fmla="*/ 5909995 w 6264837"/>
              <a:gd name="connsiteY47" fmla="*/ 2489386 h 3799571"/>
              <a:gd name="connsiteX48" fmla="*/ 5855404 w 6264837"/>
              <a:gd name="connsiteY48" fmla="*/ 2421147 h 3799571"/>
              <a:gd name="connsiteX49" fmla="*/ 5800813 w 6264837"/>
              <a:gd name="connsiteY49" fmla="*/ 2339261 h 3799571"/>
              <a:gd name="connsiteX50" fmla="*/ 5773518 w 6264837"/>
              <a:gd name="connsiteY50" fmla="*/ 2257374 h 3799571"/>
              <a:gd name="connsiteX51" fmla="*/ 5732574 w 6264837"/>
              <a:gd name="connsiteY51" fmla="*/ 2189136 h 3799571"/>
              <a:gd name="connsiteX52" fmla="*/ 5664336 w 6264837"/>
              <a:gd name="connsiteY52" fmla="*/ 2052658 h 3799571"/>
              <a:gd name="connsiteX53" fmla="*/ 5596097 w 6264837"/>
              <a:gd name="connsiteY53" fmla="*/ 1929828 h 3799571"/>
              <a:gd name="connsiteX54" fmla="*/ 5568801 w 6264837"/>
              <a:gd name="connsiteY54" fmla="*/ 1834294 h 3799571"/>
              <a:gd name="connsiteX55" fmla="*/ 5541506 w 6264837"/>
              <a:gd name="connsiteY55" fmla="*/ 1779703 h 3799571"/>
              <a:gd name="connsiteX56" fmla="*/ 5527858 w 6264837"/>
              <a:gd name="connsiteY56" fmla="*/ 1738759 h 3799571"/>
              <a:gd name="connsiteX57" fmla="*/ 5500563 w 6264837"/>
              <a:gd name="connsiteY57" fmla="*/ 1670521 h 3799571"/>
              <a:gd name="connsiteX58" fmla="*/ 5445971 w 6264837"/>
              <a:gd name="connsiteY58" fmla="*/ 1479452 h 3799571"/>
              <a:gd name="connsiteX59" fmla="*/ 5432324 w 6264837"/>
              <a:gd name="connsiteY59" fmla="*/ 1383918 h 3799571"/>
              <a:gd name="connsiteX60" fmla="*/ 5405028 w 6264837"/>
              <a:gd name="connsiteY60" fmla="*/ 1138258 h 3799571"/>
              <a:gd name="connsiteX61" fmla="*/ 5418676 w 6264837"/>
              <a:gd name="connsiteY61" fmla="*/ 892598 h 3799571"/>
              <a:gd name="connsiteX62" fmla="*/ 5445971 w 6264837"/>
              <a:gd name="connsiteY62" fmla="*/ 851655 h 3799571"/>
              <a:gd name="connsiteX63" fmla="*/ 5473267 w 6264837"/>
              <a:gd name="connsiteY63" fmla="*/ 783416 h 3799571"/>
              <a:gd name="connsiteX64" fmla="*/ 5500563 w 6264837"/>
              <a:gd name="connsiteY64" fmla="*/ 701530 h 3799571"/>
              <a:gd name="connsiteX65" fmla="*/ 5527858 w 6264837"/>
              <a:gd name="connsiteY65" fmla="*/ 646939 h 3799571"/>
              <a:gd name="connsiteX66" fmla="*/ 5486915 w 6264837"/>
              <a:gd name="connsiteY66" fmla="*/ 646939 h 3799571"/>
              <a:gd name="connsiteX67" fmla="*/ 5227607 w 6264837"/>
              <a:gd name="connsiteY67" fmla="*/ 346688 h 3799571"/>
              <a:gd name="connsiteX68" fmla="*/ 4859118 w 6264837"/>
              <a:gd name="connsiteY68" fmla="*/ 264801 h 3799571"/>
              <a:gd name="connsiteX69" fmla="*/ 4517923 w 6264837"/>
              <a:gd name="connsiteY69" fmla="*/ 251153 h 3799571"/>
              <a:gd name="connsiteX70" fmla="*/ 4490628 w 6264837"/>
              <a:gd name="connsiteY70" fmla="*/ 5494 h 3799571"/>
              <a:gd name="connsiteX71" fmla="*/ 4436037 w 6264837"/>
              <a:gd name="connsiteY71" fmla="*/ 87380 h 3799571"/>
              <a:gd name="connsiteX72" fmla="*/ 4381446 w 6264837"/>
              <a:gd name="connsiteY72" fmla="*/ 237506 h 3799571"/>
              <a:gd name="connsiteX73" fmla="*/ 4367798 w 6264837"/>
              <a:gd name="connsiteY73" fmla="*/ 278449 h 3799571"/>
              <a:gd name="connsiteX74" fmla="*/ 4340503 w 6264837"/>
              <a:gd name="connsiteY74" fmla="*/ 346688 h 3799571"/>
              <a:gd name="connsiteX75" fmla="*/ 4272264 w 6264837"/>
              <a:gd name="connsiteY75" fmla="*/ 578700 h 3799571"/>
              <a:gd name="connsiteX76" fmla="*/ 4244968 w 6264837"/>
              <a:gd name="connsiteY76" fmla="*/ 633291 h 3799571"/>
              <a:gd name="connsiteX77" fmla="*/ 4190377 w 6264837"/>
              <a:gd name="connsiteY77" fmla="*/ 783416 h 3799571"/>
              <a:gd name="connsiteX78" fmla="*/ 4149434 w 6264837"/>
              <a:gd name="connsiteY78" fmla="*/ 838007 h 3799571"/>
              <a:gd name="connsiteX79" fmla="*/ 4122139 w 6264837"/>
              <a:gd name="connsiteY79" fmla="*/ 933541 h 3799571"/>
              <a:gd name="connsiteX80" fmla="*/ 4094843 w 6264837"/>
              <a:gd name="connsiteY80" fmla="*/ 974485 h 3799571"/>
              <a:gd name="connsiteX81" fmla="*/ 4081195 w 6264837"/>
              <a:gd name="connsiteY81" fmla="*/ 1029076 h 3799571"/>
              <a:gd name="connsiteX82" fmla="*/ 4040252 w 6264837"/>
              <a:gd name="connsiteY82" fmla="*/ 1083667 h 3799571"/>
              <a:gd name="connsiteX83" fmla="*/ 3999309 w 6264837"/>
              <a:gd name="connsiteY83" fmla="*/ 1151906 h 3799571"/>
              <a:gd name="connsiteX84" fmla="*/ 3958366 w 6264837"/>
              <a:gd name="connsiteY84" fmla="*/ 1288383 h 3799571"/>
              <a:gd name="connsiteX85" fmla="*/ 3890127 w 6264837"/>
              <a:gd name="connsiteY85" fmla="*/ 1383918 h 3799571"/>
              <a:gd name="connsiteX86" fmla="*/ 3835536 w 6264837"/>
              <a:gd name="connsiteY86" fmla="*/ 1506747 h 3799571"/>
              <a:gd name="connsiteX87" fmla="*/ 3808240 w 6264837"/>
              <a:gd name="connsiteY87" fmla="*/ 1547691 h 3799571"/>
              <a:gd name="connsiteX88" fmla="*/ 3780945 w 6264837"/>
              <a:gd name="connsiteY88" fmla="*/ 1615930 h 3799571"/>
              <a:gd name="connsiteX89" fmla="*/ 3740001 w 6264837"/>
              <a:gd name="connsiteY89" fmla="*/ 1670521 h 3799571"/>
              <a:gd name="connsiteX90" fmla="*/ 3712706 w 6264837"/>
              <a:gd name="connsiteY90" fmla="*/ 1725112 h 3799571"/>
              <a:gd name="connsiteX91" fmla="*/ 3685410 w 6264837"/>
              <a:gd name="connsiteY91" fmla="*/ 1766055 h 3799571"/>
              <a:gd name="connsiteX92" fmla="*/ 3617171 w 6264837"/>
              <a:gd name="connsiteY92" fmla="*/ 1847941 h 3799571"/>
              <a:gd name="connsiteX93" fmla="*/ 3507989 w 6264837"/>
              <a:gd name="connsiteY93" fmla="*/ 1984419 h 3799571"/>
              <a:gd name="connsiteX94" fmla="*/ 3467046 w 6264837"/>
              <a:gd name="connsiteY94" fmla="*/ 2039010 h 3799571"/>
              <a:gd name="connsiteX95" fmla="*/ 3426103 w 6264837"/>
              <a:gd name="connsiteY95" fmla="*/ 2079953 h 3799571"/>
              <a:gd name="connsiteX96" fmla="*/ 3357864 w 6264837"/>
              <a:gd name="connsiteY96" fmla="*/ 2134544 h 3799571"/>
              <a:gd name="connsiteX97" fmla="*/ 3275977 w 6264837"/>
              <a:gd name="connsiteY97" fmla="*/ 2216431 h 3799571"/>
              <a:gd name="connsiteX98" fmla="*/ 3194091 w 6264837"/>
              <a:gd name="connsiteY98" fmla="*/ 2284670 h 3799571"/>
              <a:gd name="connsiteX99" fmla="*/ 3180443 w 6264837"/>
              <a:gd name="connsiteY99" fmla="*/ 2325613 h 3799571"/>
              <a:gd name="connsiteX100" fmla="*/ 3043966 w 6264837"/>
              <a:gd name="connsiteY100" fmla="*/ 2448443 h 3799571"/>
              <a:gd name="connsiteX101" fmla="*/ 2989374 w 6264837"/>
              <a:gd name="connsiteY101" fmla="*/ 2516682 h 3799571"/>
              <a:gd name="connsiteX102" fmla="*/ 2962079 w 6264837"/>
              <a:gd name="connsiteY102" fmla="*/ 2557625 h 3799571"/>
              <a:gd name="connsiteX103" fmla="*/ 2839249 w 6264837"/>
              <a:gd name="connsiteY103" fmla="*/ 2653159 h 3799571"/>
              <a:gd name="connsiteX104" fmla="*/ 2811954 w 6264837"/>
              <a:gd name="connsiteY104" fmla="*/ 2707750 h 3799571"/>
              <a:gd name="connsiteX105" fmla="*/ 2716419 w 6264837"/>
              <a:gd name="connsiteY105" fmla="*/ 2762341 h 3799571"/>
              <a:gd name="connsiteX106" fmla="*/ 2620885 w 6264837"/>
              <a:gd name="connsiteY106" fmla="*/ 2803285 h 3799571"/>
              <a:gd name="connsiteX107" fmla="*/ 2538998 w 6264837"/>
              <a:gd name="connsiteY107" fmla="*/ 2830580 h 3799571"/>
              <a:gd name="connsiteX108" fmla="*/ 2498055 w 6264837"/>
              <a:gd name="connsiteY108" fmla="*/ 2857876 h 3799571"/>
              <a:gd name="connsiteX109" fmla="*/ 2088622 w 6264837"/>
              <a:gd name="connsiteY109" fmla="*/ 2898819 h 3799571"/>
              <a:gd name="connsiteX110" fmla="*/ 1283404 w 6264837"/>
              <a:gd name="connsiteY110" fmla="*/ 2885171 h 3799571"/>
              <a:gd name="connsiteX111" fmla="*/ 1160574 w 6264837"/>
              <a:gd name="connsiteY111" fmla="*/ 2871524 h 3799571"/>
              <a:gd name="connsiteX112" fmla="*/ 1119631 w 6264837"/>
              <a:gd name="connsiteY112" fmla="*/ 2857876 h 3799571"/>
              <a:gd name="connsiteX113" fmla="*/ 1037745 w 6264837"/>
              <a:gd name="connsiteY113" fmla="*/ 2844228 h 3799571"/>
              <a:gd name="connsiteX114" fmla="*/ 969506 w 6264837"/>
              <a:gd name="connsiteY114" fmla="*/ 2830580 h 3799571"/>
              <a:gd name="connsiteX115" fmla="*/ 751142 w 6264837"/>
              <a:gd name="connsiteY115" fmla="*/ 2803285 h 3799571"/>
              <a:gd name="connsiteX116" fmla="*/ 669255 w 6264837"/>
              <a:gd name="connsiteY116" fmla="*/ 2775989 h 3799571"/>
              <a:gd name="connsiteX117" fmla="*/ 587368 w 6264837"/>
              <a:gd name="connsiteY117" fmla="*/ 2721398 h 3799571"/>
              <a:gd name="connsiteX118" fmla="*/ 546425 w 6264837"/>
              <a:gd name="connsiteY118" fmla="*/ 2707750 h 3799571"/>
              <a:gd name="connsiteX119" fmla="*/ 464539 w 6264837"/>
              <a:gd name="connsiteY119" fmla="*/ 2666807 h 3799571"/>
              <a:gd name="connsiteX120" fmla="*/ 273470 w 6264837"/>
              <a:gd name="connsiteY120" fmla="*/ 2680455 h 3799571"/>
              <a:gd name="connsiteX121" fmla="*/ 191583 w 6264837"/>
              <a:gd name="connsiteY121" fmla="*/ 2707750 h 3799571"/>
              <a:gd name="connsiteX122" fmla="*/ 109697 w 6264837"/>
              <a:gd name="connsiteY122" fmla="*/ 2762341 h 3799571"/>
              <a:gd name="connsiteX123" fmla="*/ 41458 w 6264837"/>
              <a:gd name="connsiteY123" fmla="*/ 2830580 h 3799571"/>
              <a:gd name="connsiteX124" fmla="*/ 14163 w 6264837"/>
              <a:gd name="connsiteY124" fmla="*/ 2871524 h 3799571"/>
              <a:gd name="connsiteX125" fmla="*/ 14163 w 6264837"/>
              <a:gd name="connsiteY125" fmla="*/ 2967058 h 3799571"/>
              <a:gd name="connsiteX126" fmla="*/ 41458 w 6264837"/>
              <a:gd name="connsiteY126" fmla="*/ 2980706 h 3799571"/>
              <a:gd name="connsiteX0" fmla="*/ 55106 w 6264837"/>
              <a:gd name="connsiteY0" fmla="*/ 2839188 h 3712644"/>
              <a:gd name="connsiteX1" fmla="*/ 68754 w 6264837"/>
              <a:gd name="connsiteY1" fmla="*/ 2962017 h 3712644"/>
              <a:gd name="connsiteX2" fmla="*/ 96049 w 6264837"/>
              <a:gd name="connsiteY2" fmla="*/ 3098495 h 3712644"/>
              <a:gd name="connsiteX3" fmla="*/ 123345 w 6264837"/>
              <a:gd name="connsiteY3" fmla="*/ 3303212 h 3712644"/>
              <a:gd name="connsiteX4" fmla="*/ 150640 w 6264837"/>
              <a:gd name="connsiteY4" fmla="*/ 3371450 h 3712644"/>
              <a:gd name="connsiteX5" fmla="*/ 191583 w 6264837"/>
              <a:gd name="connsiteY5" fmla="*/ 3412394 h 3712644"/>
              <a:gd name="connsiteX6" fmla="*/ 273470 w 6264837"/>
              <a:gd name="connsiteY6" fmla="*/ 3507928 h 3712644"/>
              <a:gd name="connsiteX7" fmla="*/ 341709 w 6264837"/>
              <a:gd name="connsiteY7" fmla="*/ 3548871 h 3712644"/>
              <a:gd name="connsiteX8" fmla="*/ 382652 w 6264837"/>
              <a:gd name="connsiteY8" fmla="*/ 3589814 h 3712644"/>
              <a:gd name="connsiteX9" fmla="*/ 450891 w 6264837"/>
              <a:gd name="connsiteY9" fmla="*/ 3630758 h 3712644"/>
              <a:gd name="connsiteX10" fmla="*/ 573721 w 6264837"/>
              <a:gd name="connsiteY10" fmla="*/ 3685349 h 3712644"/>
              <a:gd name="connsiteX11" fmla="*/ 682903 w 6264837"/>
              <a:gd name="connsiteY11" fmla="*/ 3712644 h 3712644"/>
              <a:gd name="connsiteX12" fmla="*/ 887619 w 6264837"/>
              <a:gd name="connsiteY12" fmla="*/ 3698997 h 3712644"/>
              <a:gd name="connsiteX13" fmla="*/ 928563 w 6264837"/>
              <a:gd name="connsiteY13" fmla="*/ 3685349 h 3712644"/>
              <a:gd name="connsiteX14" fmla="*/ 1037745 w 6264837"/>
              <a:gd name="connsiteY14" fmla="*/ 3671701 h 3712644"/>
              <a:gd name="connsiteX15" fmla="*/ 1201518 w 6264837"/>
              <a:gd name="connsiteY15" fmla="*/ 3644406 h 3712644"/>
              <a:gd name="connsiteX16" fmla="*/ 1570007 w 6264837"/>
              <a:gd name="connsiteY16" fmla="*/ 3630758 h 3712644"/>
              <a:gd name="connsiteX17" fmla="*/ 1788371 w 6264837"/>
              <a:gd name="connsiteY17" fmla="*/ 3603462 h 3712644"/>
              <a:gd name="connsiteX18" fmla="*/ 1911201 w 6264837"/>
              <a:gd name="connsiteY18" fmla="*/ 3576167 h 3712644"/>
              <a:gd name="connsiteX19" fmla="*/ 1993088 w 6264837"/>
              <a:gd name="connsiteY19" fmla="*/ 3562519 h 3712644"/>
              <a:gd name="connsiteX20" fmla="*/ 2061327 w 6264837"/>
              <a:gd name="connsiteY20" fmla="*/ 3548871 h 3712644"/>
              <a:gd name="connsiteX21" fmla="*/ 2156861 w 6264837"/>
              <a:gd name="connsiteY21" fmla="*/ 3535223 h 3712644"/>
              <a:gd name="connsiteX22" fmla="*/ 2375225 w 6264837"/>
              <a:gd name="connsiteY22" fmla="*/ 3507928 h 3712644"/>
              <a:gd name="connsiteX23" fmla="*/ 2811954 w 6264837"/>
              <a:gd name="connsiteY23" fmla="*/ 3439689 h 3712644"/>
              <a:gd name="connsiteX24" fmla="*/ 3262330 w 6264837"/>
              <a:gd name="connsiteY24" fmla="*/ 3385098 h 3712644"/>
              <a:gd name="connsiteX25" fmla="*/ 3371512 w 6264837"/>
              <a:gd name="connsiteY25" fmla="*/ 3371450 h 3712644"/>
              <a:gd name="connsiteX26" fmla="*/ 3521637 w 6264837"/>
              <a:gd name="connsiteY26" fmla="*/ 3344155 h 3712644"/>
              <a:gd name="connsiteX27" fmla="*/ 4476980 w 6264837"/>
              <a:gd name="connsiteY27" fmla="*/ 3371450 h 3712644"/>
              <a:gd name="connsiteX28" fmla="*/ 4531571 w 6264837"/>
              <a:gd name="connsiteY28" fmla="*/ 3385098 h 3712644"/>
              <a:gd name="connsiteX29" fmla="*/ 4763583 w 6264837"/>
              <a:gd name="connsiteY29" fmla="*/ 3412394 h 3712644"/>
              <a:gd name="connsiteX30" fmla="*/ 4872766 w 6264837"/>
              <a:gd name="connsiteY30" fmla="*/ 3426041 h 3712644"/>
              <a:gd name="connsiteX31" fmla="*/ 5336789 w 6264837"/>
              <a:gd name="connsiteY31" fmla="*/ 3439689 h 3712644"/>
              <a:gd name="connsiteX32" fmla="*/ 5650688 w 6264837"/>
              <a:gd name="connsiteY32" fmla="*/ 3480632 h 3712644"/>
              <a:gd name="connsiteX33" fmla="*/ 5964586 w 6264837"/>
              <a:gd name="connsiteY33" fmla="*/ 3466985 h 3712644"/>
              <a:gd name="connsiteX34" fmla="*/ 6005530 w 6264837"/>
              <a:gd name="connsiteY34" fmla="*/ 3453337 h 3712644"/>
              <a:gd name="connsiteX35" fmla="*/ 6060121 w 6264837"/>
              <a:gd name="connsiteY35" fmla="*/ 3439689 h 3712644"/>
              <a:gd name="connsiteX36" fmla="*/ 6142007 w 6264837"/>
              <a:gd name="connsiteY36" fmla="*/ 3412394 h 3712644"/>
              <a:gd name="connsiteX37" fmla="*/ 6223894 w 6264837"/>
              <a:gd name="connsiteY37" fmla="*/ 3289564 h 3712644"/>
              <a:gd name="connsiteX38" fmla="*/ 6251189 w 6264837"/>
              <a:gd name="connsiteY38" fmla="*/ 3248620 h 3712644"/>
              <a:gd name="connsiteX39" fmla="*/ 6264837 w 6264837"/>
              <a:gd name="connsiteY39" fmla="*/ 3207677 h 3712644"/>
              <a:gd name="connsiteX40" fmla="*/ 6237542 w 6264837"/>
              <a:gd name="connsiteY40" fmla="*/ 2907426 h 3712644"/>
              <a:gd name="connsiteX41" fmla="*/ 6182951 w 6264837"/>
              <a:gd name="connsiteY41" fmla="*/ 2798244 h 3712644"/>
              <a:gd name="connsiteX42" fmla="*/ 6101064 w 6264837"/>
              <a:gd name="connsiteY42" fmla="*/ 2743653 h 3712644"/>
              <a:gd name="connsiteX43" fmla="*/ 6073768 w 6264837"/>
              <a:gd name="connsiteY43" fmla="*/ 2689062 h 3712644"/>
              <a:gd name="connsiteX44" fmla="*/ 6005530 w 6264837"/>
              <a:gd name="connsiteY44" fmla="*/ 2579880 h 3712644"/>
              <a:gd name="connsiteX45" fmla="*/ 5978234 w 6264837"/>
              <a:gd name="connsiteY45" fmla="*/ 2511641 h 3712644"/>
              <a:gd name="connsiteX46" fmla="*/ 5950939 w 6264837"/>
              <a:gd name="connsiteY46" fmla="*/ 2470698 h 3712644"/>
              <a:gd name="connsiteX47" fmla="*/ 5909995 w 6264837"/>
              <a:gd name="connsiteY47" fmla="*/ 2402459 h 3712644"/>
              <a:gd name="connsiteX48" fmla="*/ 5855404 w 6264837"/>
              <a:gd name="connsiteY48" fmla="*/ 2334220 h 3712644"/>
              <a:gd name="connsiteX49" fmla="*/ 5800813 w 6264837"/>
              <a:gd name="connsiteY49" fmla="*/ 2252334 h 3712644"/>
              <a:gd name="connsiteX50" fmla="*/ 5773518 w 6264837"/>
              <a:gd name="connsiteY50" fmla="*/ 2170447 h 3712644"/>
              <a:gd name="connsiteX51" fmla="*/ 5732574 w 6264837"/>
              <a:gd name="connsiteY51" fmla="*/ 2102209 h 3712644"/>
              <a:gd name="connsiteX52" fmla="*/ 5664336 w 6264837"/>
              <a:gd name="connsiteY52" fmla="*/ 1965731 h 3712644"/>
              <a:gd name="connsiteX53" fmla="*/ 5596097 w 6264837"/>
              <a:gd name="connsiteY53" fmla="*/ 1842901 h 3712644"/>
              <a:gd name="connsiteX54" fmla="*/ 5568801 w 6264837"/>
              <a:gd name="connsiteY54" fmla="*/ 1747367 h 3712644"/>
              <a:gd name="connsiteX55" fmla="*/ 5541506 w 6264837"/>
              <a:gd name="connsiteY55" fmla="*/ 1692776 h 3712644"/>
              <a:gd name="connsiteX56" fmla="*/ 5527858 w 6264837"/>
              <a:gd name="connsiteY56" fmla="*/ 1651832 h 3712644"/>
              <a:gd name="connsiteX57" fmla="*/ 5500563 w 6264837"/>
              <a:gd name="connsiteY57" fmla="*/ 1583594 h 3712644"/>
              <a:gd name="connsiteX58" fmla="*/ 5445971 w 6264837"/>
              <a:gd name="connsiteY58" fmla="*/ 1392525 h 3712644"/>
              <a:gd name="connsiteX59" fmla="*/ 5432324 w 6264837"/>
              <a:gd name="connsiteY59" fmla="*/ 1296991 h 3712644"/>
              <a:gd name="connsiteX60" fmla="*/ 5405028 w 6264837"/>
              <a:gd name="connsiteY60" fmla="*/ 1051331 h 3712644"/>
              <a:gd name="connsiteX61" fmla="*/ 5418676 w 6264837"/>
              <a:gd name="connsiteY61" fmla="*/ 805671 h 3712644"/>
              <a:gd name="connsiteX62" fmla="*/ 5445971 w 6264837"/>
              <a:gd name="connsiteY62" fmla="*/ 764728 h 3712644"/>
              <a:gd name="connsiteX63" fmla="*/ 5473267 w 6264837"/>
              <a:gd name="connsiteY63" fmla="*/ 696489 h 3712644"/>
              <a:gd name="connsiteX64" fmla="*/ 5500563 w 6264837"/>
              <a:gd name="connsiteY64" fmla="*/ 614603 h 3712644"/>
              <a:gd name="connsiteX65" fmla="*/ 5527858 w 6264837"/>
              <a:gd name="connsiteY65" fmla="*/ 560012 h 3712644"/>
              <a:gd name="connsiteX66" fmla="*/ 5486915 w 6264837"/>
              <a:gd name="connsiteY66" fmla="*/ 560012 h 3712644"/>
              <a:gd name="connsiteX67" fmla="*/ 5227607 w 6264837"/>
              <a:gd name="connsiteY67" fmla="*/ 259761 h 3712644"/>
              <a:gd name="connsiteX68" fmla="*/ 4859118 w 6264837"/>
              <a:gd name="connsiteY68" fmla="*/ 177874 h 3712644"/>
              <a:gd name="connsiteX69" fmla="*/ 4517923 w 6264837"/>
              <a:gd name="connsiteY69" fmla="*/ 164226 h 3712644"/>
              <a:gd name="connsiteX70" fmla="*/ 4436037 w 6264837"/>
              <a:gd name="connsiteY70" fmla="*/ 453 h 3712644"/>
              <a:gd name="connsiteX71" fmla="*/ 4381446 w 6264837"/>
              <a:gd name="connsiteY71" fmla="*/ 150579 h 3712644"/>
              <a:gd name="connsiteX72" fmla="*/ 4367798 w 6264837"/>
              <a:gd name="connsiteY72" fmla="*/ 191522 h 3712644"/>
              <a:gd name="connsiteX73" fmla="*/ 4340503 w 6264837"/>
              <a:gd name="connsiteY73" fmla="*/ 259761 h 3712644"/>
              <a:gd name="connsiteX74" fmla="*/ 4272264 w 6264837"/>
              <a:gd name="connsiteY74" fmla="*/ 491773 h 3712644"/>
              <a:gd name="connsiteX75" fmla="*/ 4244968 w 6264837"/>
              <a:gd name="connsiteY75" fmla="*/ 546364 h 3712644"/>
              <a:gd name="connsiteX76" fmla="*/ 4190377 w 6264837"/>
              <a:gd name="connsiteY76" fmla="*/ 696489 h 3712644"/>
              <a:gd name="connsiteX77" fmla="*/ 4149434 w 6264837"/>
              <a:gd name="connsiteY77" fmla="*/ 751080 h 3712644"/>
              <a:gd name="connsiteX78" fmla="*/ 4122139 w 6264837"/>
              <a:gd name="connsiteY78" fmla="*/ 846614 h 3712644"/>
              <a:gd name="connsiteX79" fmla="*/ 4094843 w 6264837"/>
              <a:gd name="connsiteY79" fmla="*/ 887558 h 3712644"/>
              <a:gd name="connsiteX80" fmla="*/ 4081195 w 6264837"/>
              <a:gd name="connsiteY80" fmla="*/ 942149 h 3712644"/>
              <a:gd name="connsiteX81" fmla="*/ 4040252 w 6264837"/>
              <a:gd name="connsiteY81" fmla="*/ 996740 h 3712644"/>
              <a:gd name="connsiteX82" fmla="*/ 3999309 w 6264837"/>
              <a:gd name="connsiteY82" fmla="*/ 1064979 h 3712644"/>
              <a:gd name="connsiteX83" fmla="*/ 3958366 w 6264837"/>
              <a:gd name="connsiteY83" fmla="*/ 1201456 h 3712644"/>
              <a:gd name="connsiteX84" fmla="*/ 3890127 w 6264837"/>
              <a:gd name="connsiteY84" fmla="*/ 1296991 h 3712644"/>
              <a:gd name="connsiteX85" fmla="*/ 3835536 w 6264837"/>
              <a:gd name="connsiteY85" fmla="*/ 1419820 h 3712644"/>
              <a:gd name="connsiteX86" fmla="*/ 3808240 w 6264837"/>
              <a:gd name="connsiteY86" fmla="*/ 1460764 h 3712644"/>
              <a:gd name="connsiteX87" fmla="*/ 3780945 w 6264837"/>
              <a:gd name="connsiteY87" fmla="*/ 1529003 h 3712644"/>
              <a:gd name="connsiteX88" fmla="*/ 3740001 w 6264837"/>
              <a:gd name="connsiteY88" fmla="*/ 1583594 h 3712644"/>
              <a:gd name="connsiteX89" fmla="*/ 3712706 w 6264837"/>
              <a:gd name="connsiteY89" fmla="*/ 1638185 h 3712644"/>
              <a:gd name="connsiteX90" fmla="*/ 3685410 w 6264837"/>
              <a:gd name="connsiteY90" fmla="*/ 1679128 h 3712644"/>
              <a:gd name="connsiteX91" fmla="*/ 3617171 w 6264837"/>
              <a:gd name="connsiteY91" fmla="*/ 1761014 h 3712644"/>
              <a:gd name="connsiteX92" fmla="*/ 3507989 w 6264837"/>
              <a:gd name="connsiteY92" fmla="*/ 1897492 h 3712644"/>
              <a:gd name="connsiteX93" fmla="*/ 3467046 w 6264837"/>
              <a:gd name="connsiteY93" fmla="*/ 1952083 h 3712644"/>
              <a:gd name="connsiteX94" fmla="*/ 3426103 w 6264837"/>
              <a:gd name="connsiteY94" fmla="*/ 1993026 h 3712644"/>
              <a:gd name="connsiteX95" fmla="*/ 3357864 w 6264837"/>
              <a:gd name="connsiteY95" fmla="*/ 2047617 h 3712644"/>
              <a:gd name="connsiteX96" fmla="*/ 3275977 w 6264837"/>
              <a:gd name="connsiteY96" fmla="*/ 2129504 h 3712644"/>
              <a:gd name="connsiteX97" fmla="*/ 3194091 w 6264837"/>
              <a:gd name="connsiteY97" fmla="*/ 2197743 h 3712644"/>
              <a:gd name="connsiteX98" fmla="*/ 3180443 w 6264837"/>
              <a:gd name="connsiteY98" fmla="*/ 2238686 h 3712644"/>
              <a:gd name="connsiteX99" fmla="*/ 3043966 w 6264837"/>
              <a:gd name="connsiteY99" fmla="*/ 2361516 h 3712644"/>
              <a:gd name="connsiteX100" fmla="*/ 2989374 w 6264837"/>
              <a:gd name="connsiteY100" fmla="*/ 2429755 h 3712644"/>
              <a:gd name="connsiteX101" fmla="*/ 2962079 w 6264837"/>
              <a:gd name="connsiteY101" fmla="*/ 2470698 h 3712644"/>
              <a:gd name="connsiteX102" fmla="*/ 2839249 w 6264837"/>
              <a:gd name="connsiteY102" fmla="*/ 2566232 h 3712644"/>
              <a:gd name="connsiteX103" fmla="*/ 2811954 w 6264837"/>
              <a:gd name="connsiteY103" fmla="*/ 2620823 h 3712644"/>
              <a:gd name="connsiteX104" fmla="*/ 2716419 w 6264837"/>
              <a:gd name="connsiteY104" fmla="*/ 2675414 h 3712644"/>
              <a:gd name="connsiteX105" fmla="*/ 2620885 w 6264837"/>
              <a:gd name="connsiteY105" fmla="*/ 2716358 h 3712644"/>
              <a:gd name="connsiteX106" fmla="*/ 2538998 w 6264837"/>
              <a:gd name="connsiteY106" fmla="*/ 2743653 h 3712644"/>
              <a:gd name="connsiteX107" fmla="*/ 2498055 w 6264837"/>
              <a:gd name="connsiteY107" fmla="*/ 2770949 h 3712644"/>
              <a:gd name="connsiteX108" fmla="*/ 2088622 w 6264837"/>
              <a:gd name="connsiteY108" fmla="*/ 2811892 h 3712644"/>
              <a:gd name="connsiteX109" fmla="*/ 1283404 w 6264837"/>
              <a:gd name="connsiteY109" fmla="*/ 2798244 h 3712644"/>
              <a:gd name="connsiteX110" fmla="*/ 1160574 w 6264837"/>
              <a:gd name="connsiteY110" fmla="*/ 2784597 h 3712644"/>
              <a:gd name="connsiteX111" fmla="*/ 1119631 w 6264837"/>
              <a:gd name="connsiteY111" fmla="*/ 2770949 h 3712644"/>
              <a:gd name="connsiteX112" fmla="*/ 1037745 w 6264837"/>
              <a:gd name="connsiteY112" fmla="*/ 2757301 h 3712644"/>
              <a:gd name="connsiteX113" fmla="*/ 969506 w 6264837"/>
              <a:gd name="connsiteY113" fmla="*/ 2743653 h 3712644"/>
              <a:gd name="connsiteX114" fmla="*/ 751142 w 6264837"/>
              <a:gd name="connsiteY114" fmla="*/ 2716358 h 3712644"/>
              <a:gd name="connsiteX115" fmla="*/ 669255 w 6264837"/>
              <a:gd name="connsiteY115" fmla="*/ 2689062 h 3712644"/>
              <a:gd name="connsiteX116" fmla="*/ 587368 w 6264837"/>
              <a:gd name="connsiteY116" fmla="*/ 2634471 h 3712644"/>
              <a:gd name="connsiteX117" fmla="*/ 546425 w 6264837"/>
              <a:gd name="connsiteY117" fmla="*/ 2620823 h 3712644"/>
              <a:gd name="connsiteX118" fmla="*/ 464539 w 6264837"/>
              <a:gd name="connsiteY118" fmla="*/ 2579880 h 3712644"/>
              <a:gd name="connsiteX119" fmla="*/ 273470 w 6264837"/>
              <a:gd name="connsiteY119" fmla="*/ 2593528 h 3712644"/>
              <a:gd name="connsiteX120" fmla="*/ 191583 w 6264837"/>
              <a:gd name="connsiteY120" fmla="*/ 2620823 h 3712644"/>
              <a:gd name="connsiteX121" fmla="*/ 109697 w 6264837"/>
              <a:gd name="connsiteY121" fmla="*/ 2675414 h 3712644"/>
              <a:gd name="connsiteX122" fmla="*/ 41458 w 6264837"/>
              <a:gd name="connsiteY122" fmla="*/ 2743653 h 3712644"/>
              <a:gd name="connsiteX123" fmla="*/ 14163 w 6264837"/>
              <a:gd name="connsiteY123" fmla="*/ 2784597 h 3712644"/>
              <a:gd name="connsiteX124" fmla="*/ 14163 w 6264837"/>
              <a:gd name="connsiteY124" fmla="*/ 2880131 h 3712644"/>
              <a:gd name="connsiteX125" fmla="*/ 41458 w 6264837"/>
              <a:gd name="connsiteY125" fmla="*/ 2893779 h 3712644"/>
              <a:gd name="connsiteX0" fmla="*/ 55106 w 6264837"/>
              <a:gd name="connsiteY0" fmla="*/ 2689525 h 3562981"/>
              <a:gd name="connsiteX1" fmla="*/ 68754 w 6264837"/>
              <a:gd name="connsiteY1" fmla="*/ 2812354 h 3562981"/>
              <a:gd name="connsiteX2" fmla="*/ 96049 w 6264837"/>
              <a:gd name="connsiteY2" fmla="*/ 2948832 h 3562981"/>
              <a:gd name="connsiteX3" fmla="*/ 123345 w 6264837"/>
              <a:gd name="connsiteY3" fmla="*/ 3153549 h 3562981"/>
              <a:gd name="connsiteX4" fmla="*/ 150640 w 6264837"/>
              <a:gd name="connsiteY4" fmla="*/ 3221787 h 3562981"/>
              <a:gd name="connsiteX5" fmla="*/ 191583 w 6264837"/>
              <a:gd name="connsiteY5" fmla="*/ 3262731 h 3562981"/>
              <a:gd name="connsiteX6" fmla="*/ 273470 w 6264837"/>
              <a:gd name="connsiteY6" fmla="*/ 3358265 h 3562981"/>
              <a:gd name="connsiteX7" fmla="*/ 341709 w 6264837"/>
              <a:gd name="connsiteY7" fmla="*/ 3399208 h 3562981"/>
              <a:gd name="connsiteX8" fmla="*/ 382652 w 6264837"/>
              <a:gd name="connsiteY8" fmla="*/ 3440151 h 3562981"/>
              <a:gd name="connsiteX9" fmla="*/ 450891 w 6264837"/>
              <a:gd name="connsiteY9" fmla="*/ 3481095 h 3562981"/>
              <a:gd name="connsiteX10" fmla="*/ 573721 w 6264837"/>
              <a:gd name="connsiteY10" fmla="*/ 3535686 h 3562981"/>
              <a:gd name="connsiteX11" fmla="*/ 682903 w 6264837"/>
              <a:gd name="connsiteY11" fmla="*/ 3562981 h 3562981"/>
              <a:gd name="connsiteX12" fmla="*/ 887619 w 6264837"/>
              <a:gd name="connsiteY12" fmla="*/ 3549334 h 3562981"/>
              <a:gd name="connsiteX13" fmla="*/ 928563 w 6264837"/>
              <a:gd name="connsiteY13" fmla="*/ 3535686 h 3562981"/>
              <a:gd name="connsiteX14" fmla="*/ 1037745 w 6264837"/>
              <a:gd name="connsiteY14" fmla="*/ 3522038 h 3562981"/>
              <a:gd name="connsiteX15" fmla="*/ 1201518 w 6264837"/>
              <a:gd name="connsiteY15" fmla="*/ 3494743 h 3562981"/>
              <a:gd name="connsiteX16" fmla="*/ 1570007 w 6264837"/>
              <a:gd name="connsiteY16" fmla="*/ 3481095 h 3562981"/>
              <a:gd name="connsiteX17" fmla="*/ 1788371 w 6264837"/>
              <a:gd name="connsiteY17" fmla="*/ 3453799 h 3562981"/>
              <a:gd name="connsiteX18" fmla="*/ 1911201 w 6264837"/>
              <a:gd name="connsiteY18" fmla="*/ 3426504 h 3562981"/>
              <a:gd name="connsiteX19" fmla="*/ 1993088 w 6264837"/>
              <a:gd name="connsiteY19" fmla="*/ 3412856 h 3562981"/>
              <a:gd name="connsiteX20" fmla="*/ 2061327 w 6264837"/>
              <a:gd name="connsiteY20" fmla="*/ 3399208 h 3562981"/>
              <a:gd name="connsiteX21" fmla="*/ 2156861 w 6264837"/>
              <a:gd name="connsiteY21" fmla="*/ 3385560 h 3562981"/>
              <a:gd name="connsiteX22" fmla="*/ 2375225 w 6264837"/>
              <a:gd name="connsiteY22" fmla="*/ 3358265 h 3562981"/>
              <a:gd name="connsiteX23" fmla="*/ 2811954 w 6264837"/>
              <a:gd name="connsiteY23" fmla="*/ 3290026 h 3562981"/>
              <a:gd name="connsiteX24" fmla="*/ 3262330 w 6264837"/>
              <a:gd name="connsiteY24" fmla="*/ 3235435 h 3562981"/>
              <a:gd name="connsiteX25" fmla="*/ 3371512 w 6264837"/>
              <a:gd name="connsiteY25" fmla="*/ 3221787 h 3562981"/>
              <a:gd name="connsiteX26" fmla="*/ 3521637 w 6264837"/>
              <a:gd name="connsiteY26" fmla="*/ 3194492 h 3562981"/>
              <a:gd name="connsiteX27" fmla="*/ 4476980 w 6264837"/>
              <a:gd name="connsiteY27" fmla="*/ 3221787 h 3562981"/>
              <a:gd name="connsiteX28" fmla="*/ 4531571 w 6264837"/>
              <a:gd name="connsiteY28" fmla="*/ 3235435 h 3562981"/>
              <a:gd name="connsiteX29" fmla="*/ 4763583 w 6264837"/>
              <a:gd name="connsiteY29" fmla="*/ 3262731 h 3562981"/>
              <a:gd name="connsiteX30" fmla="*/ 4872766 w 6264837"/>
              <a:gd name="connsiteY30" fmla="*/ 3276378 h 3562981"/>
              <a:gd name="connsiteX31" fmla="*/ 5336789 w 6264837"/>
              <a:gd name="connsiteY31" fmla="*/ 3290026 h 3562981"/>
              <a:gd name="connsiteX32" fmla="*/ 5650688 w 6264837"/>
              <a:gd name="connsiteY32" fmla="*/ 3330969 h 3562981"/>
              <a:gd name="connsiteX33" fmla="*/ 5964586 w 6264837"/>
              <a:gd name="connsiteY33" fmla="*/ 3317322 h 3562981"/>
              <a:gd name="connsiteX34" fmla="*/ 6005530 w 6264837"/>
              <a:gd name="connsiteY34" fmla="*/ 3303674 h 3562981"/>
              <a:gd name="connsiteX35" fmla="*/ 6060121 w 6264837"/>
              <a:gd name="connsiteY35" fmla="*/ 3290026 h 3562981"/>
              <a:gd name="connsiteX36" fmla="*/ 6142007 w 6264837"/>
              <a:gd name="connsiteY36" fmla="*/ 3262731 h 3562981"/>
              <a:gd name="connsiteX37" fmla="*/ 6223894 w 6264837"/>
              <a:gd name="connsiteY37" fmla="*/ 3139901 h 3562981"/>
              <a:gd name="connsiteX38" fmla="*/ 6251189 w 6264837"/>
              <a:gd name="connsiteY38" fmla="*/ 3098957 h 3562981"/>
              <a:gd name="connsiteX39" fmla="*/ 6264837 w 6264837"/>
              <a:gd name="connsiteY39" fmla="*/ 3058014 h 3562981"/>
              <a:gd name="connsiteX40" fmla="*/ 6237542 w 6264837"/>
              <a:gd name="connsiteY40" fmla="*/ 2757763 h 3562981"/>
              <a:gd name="connsiteX41" fmla="*/ 6182951 w 6264837"/>
              <a:gd name="connsiteY41" fmla="*/ 2648581 h 3562981"/>
              <a:gd name="connsiteX42" fmla="*/ 6101064 w 6264837"/>
              <a:gd name="connsiteY42" fmla="*/ 2593990 h 3562981"/>
              <a:gd name="connsiteX43" fmla="*/ 6073768 w 6264837"/>
              <a:gd name="connsiteY43" fmla="*/ 2539399 h 3562981"/>
              <a:gd name="connsiteX44" fmla="*/ 6005530 w 6264837"/>
              <a:gd name="connsiteY44" fmla="*/ 2430217 h 3562981"/>
              <a:gd name="connsiteX45" fmla="*/ 5978234 w 6264837"/>
              <a:gd name="connsiteY45" fmla="*/ 2361978 h 3562981"/>
              <a:gd name="connsiteX46" fmla="*/ 5950939 w 6264837"/>
              <a:gd name="connsiteY46" fmla="*/ 2321035 h 3562981"/>
              <a:gd name="connsiteX47" fmla="*/ 5909995 w 6264837"/>
              <a:gd name="connsiteY47" fmla="*/ 2252796 h 3562981"/>
              <a:gd name="connsiteX48" fmla="*/ 5855404 w 6264837"/>
              <a:gd name="connsiteY48" fmla="*/ 2184557 h 3562981"/>
              <a:gd name="connsiteX49" fmla="*/ 5800813 w 6264837"/>
              <a:gd name="connsiteY49" fmla="*/ 2102671 h 3562981"/>
              <a:gd name="connsiteX50" fmla="*/ 5773518 w 6264837"/>
              <a:gd name="connsiteY50" fmla="*/ 2020784 h 3562981"/>
              <a:gd name="connsiteX51" fmla="*/ 5732574 w 6264837"/>
              <a:gd name="connsiteY51" fmla="*/ 1952546 h 3562981"/>
              <a:gd name="connsiteX52" fmla="*/ 5664336 w 6264837"/>
              <a:gd name="connsiteY52" fmla="*/ 1816068 h 3562981"/>
              <a:gd name="connsiteX53" fmla="*/ 5596097 w 6264837"/>
              <a:gd name="connsiteY53" fmla="*/ 1693238 h 3562981"/>
              <a:gd name="connsiteX54" fmla="*/ 5568801 w 6264837"/>
              <a:gd name="connsiteY54" fmla="*/ 1597704 h 3562981"/>
              <a:gd name="connsiteX55" fmla="*/ 5541506 w 6264837"/>
              <a:gd name="connsiteY55" fmla="*/ 1543113 h 3562981"/>
              <a:gd name="connsiteX56" fmla="*/ 5527858 w 6264837"/>
              <a:gd name="connsiteY56" fmla="*/ 1502169 h 3562981"/>
              <a:gd name="connsiteX57" fmla="*/ 5500563 w 6264837"/>
              <a:gd name="connsiteY57" fmla="*/ 1433931 h 3562981"/>
              <a:gd name="connsiteX58" fmla="*/ 5445971 w 6264837"/>
              <a:gd name="connsiteY58" fmla="*/ 1242862 h 3562981"/>
              <a:gd name="connsiteX59" fmla="*/ 5432324 w 6264837"/>
              <a:gd name="connsiteY59" fmla="*/ 1147328 h 3562981"/>
              <a:gd name="connsiteX60" fmla="*/ 5405028 w 6264837"/>
              <a:gd name="connsiteY60" fmla="*/ 901668 h 3562981"/>
              <a:gd name="connsiteX61" fmla="*/ 5418676 w 6264837"/>
              <a:gd name="connsiteY61" fmla="*/ 656008 h 3562981"/>
              <a:gd name="connsiteX62" fmla="*/ 5445971 w 6264837"/>
              <a:gd name="connsiteY62" fmla="*/ 615065 h 3562981"/>
              <a:gd name="connsiteX63" fmla="*/ 5473267 w 6264837"/>
              <a:gd name="connsiteY63" fmla="*/ 546826 h 3562981"/>
              <a:gd name="connsiteX64" fmla="*/ 5500563 w 6264837"/>
              <a:gd name="connsiteY64" fmla="*/ 464940 h 3562981"/>
              <a:gd name="connsiteX65" fmla="*/ 5527858 w 6264837"/>
              <a:gd name="connsiteY65" fmla="*/ 410349 h 3562981"/>
              <a:gd name="connsiteX66" fmla="*/ 5486915 w 6264837"/>
              <a:gd name="connsiteY66" fmla="*/ 410349 h 3562981"/>
              <a:gd name="connsiteX67" fmla="*/ 5227607 w 6264837"/>
              <a:gd name="connsiteY67" fmla="*/ 110098 h 3562981"/>
              <a:gd name="connsiteX68" fmla="*/ 4859118 w 6264837"/>
              <a:gd name="connsiteY68" fmla="*/ 28211 h 3562981"/>
              <a:gd name="connsiteX69" fmla="*/ 4517923 w 6264837"/>
              <a:gd name="connsiteY69" fmla="*/ 14563 h 3562981"/>
              <a:gd name="connsiteX70" fmla="*/ 4381446 w 6264837"/>
              <a:gd name="connsiteY70" fmla="*/ 916 h 3562981"/>
              <a:gd name="connsiteX71" fmla="*/ 4367798 w 6264837"/>
              <a:gd name="connsiteY71" fmla="*/ 41859 h 3562981"/>
              <a:gd name="connsiteX72" fmla="*/ 4340503 w 6264837"/>
              <a:gd name="connsiteY72" fmla="*/ 110098 h 3562981"/>
              <a:gd name="connsiteX73" fmla="*/ 4272264 w 6264837"/>
              <a:gd name="connsiteY73" fmla="*/ 342110 h 3562981"/>
              <a:gd name="connsiteX74" fmla="*/ 4244968 w 6264837"/>
              <a:gd name="connsiteY74" fmla="*/ 396701 h 3562981"/>
              <a:gd name="connsiteX75" fmla="*/ 4190377 w 6264837"/>
              <a:gd name="connsiteY75" fmla="*/ 546826 h 3562981"/>
              <a:gd name="connsiteX76" fmla="*/ 4149434 w 6264837"/>
              <a:gd name="connsiteY76" fmla="*/ 601417 h 3562981"/>
              <a:gd name="connsiteX77" fmla="*/ 4122139 w 6264837"/>
              <a:gd name="connsiteY77" fmla="*/ 696951 h 3562981"/>
              <a:gd name="connsiteX78" fmla="*/ 4094843 w 6264837"/>
              <a:gd name="connsiteY78" fmla="*/ 737895 h 3562981"/>
              <a:gd name="connsiteX79" fmla="*/ 4081195 w 6264837"/>
              <a:gd name="connsiteY79" fmla="*/ 792486 h 3562981"/>
              <a:gd name="connsiteX80" fmla="*/ 4040252 w 6264837"/>
              <a:gd name="connsiteY80" fmla="*/ 847077 h 3562981"/>
              <a:gd name="connsiteX81" fmla="*/ 3999309 w 6264837"/>
              <a:gd name="connsiteY81" fmla="*/ 915316 h 3562981"/>
              <a:gd name="connsiteX82" fmla="*/ 3958366 w 6264837"/>
              <a:gd name="connsiteY82" fmla="*/ 1051793 h 3562981"/>
              <a:gd name="connsiteX83" fmla="*/ 3890127 w 6264837"/>
              <a:gd name="connsiteY83" fmla="*/ 1147328 h 3562981"/>
              <a:gd name="connsiteX84" fmla="*/ 3835536 w 6264837"/>
              <a:gd name="connsiteY84" fmla="*/ 1270157 h 3562981"/>
              <a:gd name="connsiteX85" fmla="*/ 3808240 w 6264837"/>
              <a:gd name="connsiteY85" fmla="*/ 1311101 h 3562981"/>
              <a:gd name="connsiteX86" fmla="*/ 3780945 w 6264837"/>
              <a:gd name="connsiteY86" fmla="*/ 1379340 h 3562981"/>
              <a:gd name="connsiteX87" fmla="*/ 3740001 w 6264837"/>
              <a:gd name="connsiteY87" fmla="*/ 1433931 h 3562981"/>
              <a:gd name="connsiteX88" fmla="*/ 3712706 w 6264837"/>
              <a:gd name="connsiteY88" fmla="*/ 1488522 h 3562981"/>
              <a:gd name="connsiteX89" fmla="*/ 3685410 w 6264837"/>
              <a:gd name="connsiteY89" fmla="*/ 1529465 h 3562981"/>
              <a:gd name="connsiteX90" fmla="*/ 3617171 w 6264837"/>
              <a:gd name="connsiteY90" fmla="*/ 1611351 h 3562981"/>
              <a:gd name="connsiteX91" fmla="*/ 3507989 w 6264837"/>
              <a:gd name="connsiteY91" fmla="*/ 1747829 h 3562981"/>
              <a:gd name="connsiteX92" fmla="*/ 3467046 w 6264837"/>
              <a:gd name="connsiteY92" fmla="*/ 1802420 h 3562981"/>
              <a:gd name="connsiteX93" fmla="*/ 3426103 w 6264837"/>
              <a:gd name="connsiteY93" fmla="*/ 1843363 h 3562981"/>
              <a:gd name="connsiteX94" fmla="*/ 3357864 w 6264837"/>
              <a:gd name="connsiteY94" fmla="*/ 1897954 h 3562981"/>
              <a:gd name="connsiteX95" fmla="*/ 3275977 w 6264837"/>
              <a:gd name="connsiteY95" fmla="*/ 1979841 h 3562981"/>
              <a:gd name="connsiteX96" fmla="*/ 3194091 w 6264837"/>
              <a:gd name="connsiteY96" fmla="*/ 2048080 h 3562981"/>
              <a:gd name="connsiteX97" fmla="*/ 3180443 w 6264837"/>
              <a:gd name="connsiteY97" fmla="*/ 2089023 h 3562981"/>
              <a:gd name="connsiteX98" fmla="*/ 3043966 w 6264837"/>
              <a:gd name="connsiteY98" fmla="*/ 2211853 h 3562981"/>
              <a:gd name="connsiteX99" fmla="*/ 2989374 w 6264837"/>
              <a:gd name="connsiteY99" fmla="*/ 2280092 h 3562981"/>
              <a:gd name="connsiteX100" fmla="*/ 2962079 w 6264837"/>
              <a:gd name="connsiteY100" fmla="*/ 2321035 h 3562981"/>
              <a:gd name="connsiteX101" fmla="*/ 2839249 w 6264837"/>
              <a:gd name="connsiteY101" fmla="*/ 2416569 h 3562981"/>
              <a:gd name="connsiteX102" fmla="*/ 2811954 w 6264837"/>
              <a:gd name="connsiteY102" fmla="*/ 2471160 h 3562981"/>
              <a:gd name="connsiteX103" fmla="*/ 2716419 w 6264837"/>
              <a:gd name="connsiteY103" fmla="*/ 2525751 h 3562981"/>
              <a:gd name="connsiteX104" fmla="*/ 2620885 w 6264837"/>
              <a:gd name="connsiteY104" fmla="*/ 2566695 h 3562981"/>
              <a:gd name="connsiteX105" fmla="*/ 2538998 w 6264837"/>
              <a:gd name="connsiteY105" fmla="*/ 2593990 h 3562981"/>
              <a:gd name="connsiteX106" fmla="*/ 2498055 w 6264837"/>
              <a:gd name="connsiteY106" fmla="*/ 2621286 h 3562981"/>
              <a:gd name="connsiteX107" fmla="*/ 2088622 w 6264837"/>
              <a:gd name="connsiteY107" fmla="*/ 2662229 h 3562981"/>
              <a:gd name="connsiteX108" fmla="*/ 1283404 w 6264837"/>
              <a:gd name="connsiteY108" fmla="*/ 2648581 h 3562981"/>
              <a:gd name="connsiteX109" fmla="*/ 1160574 w 6264837"/>
              <a:gd name="connsiteY109" fmla="*/ 2634934 h 3562981"/>
              <a:gd name="connsiteX110" fmla="*/ 1119631 w 6264837"/>
              <a:gd name="connsiteY110" fmla="*/ 2621286 h 3562981"/>
              <a:gd name="connsiteX111" fmla="*/ 1037745 w 6264837"/>
              <a:gd name="connsiteY111" fmla="*/ 2607638 h 3562981"/>
              <a:gd name="connsiteX112" fmla="*/ 969506 w 6264837"/>
              <a:gd name="connsiteY112" fmla="*/ 2593990 h 3562981"/>
              <a:gd name="connsiteX113" fmla="*/ 751142 w 6264837"/>
              <a:gd name="connsiteY113" fmla="*/ 2566695 h 3562981"/>
              <a:gd name="connsiteX114" fmla="*/ 669255 w 6264837"/>
              <a:gd name="connsiteY114" fmla="*/ 2539399 h 3562981"/>
              <a:gd name="connsiteX115" fmla="*/ 587368 w 6264837"/>
              <a:gd name="connsiteY115" fmla="*/ 2484808 h 3562981"/>
              <a:gd name="connsiteX116" fmla="*/ 546425 w 6264837"/>
              <a:gd name="connsiteY116" fmla="*/ 2471160 h 3562981"/>
              <a:gd name="connsiteX117" fmla="*/ 464539 w 6264837"/>
              <a:gd name="connsiteY117" fmla="*/ 2430217 h 3562981"/>
              <a:gd name="connsiteX118" fmla="*/ 273470 w 6264837"/>
              <a:gd name="connsiteY118" fmla="*/ 2443865 h 3562981"/>
              <a:gd name="connsiteX119" fmla="*/ 191583 w 6264837"/>
              <a:gd name="connsiteY119" fmla="*/ 2471160 h 3562981"/>
              <a:gd name="connsiteX120" fmla="*/ 109697 w 6264837"/>
              <a:gd name="connsiteY120" fmla="*/ 2525751 h 3562981"/>
              <a:gd name="connsiteX121" fmla="*/ 41458 w 6264837"/>
              <a:gd name="connsiteY121" fmla="*/ 2593990 h 3562981"/>
              <a:gd name="connsiteX122" fmla="*/ 14163 w 6264837"/>
              <a:gd name="connsiteY122" fmla="*/ 2634934 h 3562981"/>
              <a:gd name="connsiteX123" fmla="*/ 14163 w 6264837"/>
              <a:gd name="connsiteY123" fmla="*/ 2730468 h 3562981"/>
              <a:gd name="connsiteX124" fmla="*/ 41458 w 6264837"/>
              <a:gd name="connsiteY124" fmla="*/ 2744116 h 3562981"/>
              <a:gd name="connsiteX0" fmla="*/ 55106 w 6264837"/>
              <a:gd name="connsiteY0" fmla="*/ 2676039 h 3549495"/>
              <a:gd name="connsiteX1" fmla="*/ 68754 w 6264837"/>
              <a:gd name="connsiteY1" fmla="*/ 2798868 h 3549495"/>
              <a:gd name="connsiteX2" fmla="*/ 96049 w 6264837"/>
              <a:gd name="connsiteY2" fmla="*/ 2935346 h 3549495"/>
              <a:gd name="connsiteX3" fmla="*/ 123345 w 6264837"/>
              <a:gd name="connsiteY3" fmla="*/ 3140063 h 3549495"/>
              <a:gd name="connsiteX4" fmla="*/ 150640 w 6264837"/>
              <a:gd name="connsiteY4" fmla="*/ 3208301 h 3549495"/>
              <a:gd name="connsiteX5" fmla="*/ 191583 w 6264837"/>
              <a:gd name="connsiteY5" fmla="*/ 3249245 h 3549495"/>
              <a:gd name="connsiteX6" fmla="*/ 273470 w 6264837"/>
              <a:gd name="connsiteY6" fmla="*/ 3344779 h 3549495"/>
              <a:gd name="connsiteX7" fmla="*/ 341709 w 6264837"/>
              <a:gd name="connsiteY7" fmla="*/ 3385722 h 3549495"/>
              <a:gd name="connsiteX8" fmla="*/ 382652 w 6264837"/>
              <a:gd name="connsiteY8" fmla="*/ 3426665 h 3549495"/>
              <a:gd name="connsiteX9" fmla="*/ 450891 w 6264837"/>
              <a:gd name="connsiteY9" fmla="*/ 3467609 h 3549495"/>
              <a:gd name="connsiteX10" fmla="*/ 573721 w 6264837"/>
              <a:gd name="connsiteY10" fmla="*/ 3522200 h 3549495"/>
              <a:gd name="connsiteX11" fmla="*/ 682903 w 6264837"/>
              <a:gd name="connsiteY11" fmla="*/ 3549495 h 3549495"/>
              <a:gd name="connsiteX12" fmla="*/ 887619 w 6264837"/>
              <a:gd name="connsiteY12" fmla="*/ 3535848 h 3549495"/>
              <a:gd name="connsiteX13" fmla="*/ 928563 w 6264837"/>
              <a:gd name="connsiteY13" fmla="*/ 3522200 h 3549495"/>
              <a:gd name="connsiteX14" fmla="*/ 1037745 w 6264837"/>
              <a:gd name="connsiteY14" fmla="*/ 3508552 h 3549495"/>
              <a:gd name="connsiteX15" fmla="*/ 1201518 w 6264837"/>
              <a:gd name="connsiteY15" fmla="*/ 3481257 h 3549495"/>
              <a:gd name="connsiteX16" fmla="*/ 1570007 w 6264837"/>
              <a:gd name="connsiteY16" fmla="*/ 3467609 h 3549495"/>
              <a:gd name="connsiteX17" fmla="*/ 1788371 w 6264837"/>
              <a:gd name="connsiteY17" fmla="*/ 3440313 h 3549495"/>
              <a:gd name="connsiteX18" fmla="*/ 1911201 w 6264837"/>
              <a:gd name="connsiteY18" fmla="*/ 3413018 h 3549495"/>
              <a:gd name="connsiteX19" fmla="*/ 1993088 w 6264837"/>
              <a:gd name="connsiteY19" fmla="*/ 3399370 h 3549495"/>
              <a:gd name="connsiteX20" fmla="*/ 2061327 w 6264837"/>
              <a:gd name="connsiteY20" fmla="*/ 3385722 h 3549495"/>
              <a:gd name="connsiteX21" fmla="*/ 2156861 w 6264837"/>
              <a:gd name="connsiteY21" fmla="*/ 3372074 h 3549495"/>
              <a:gd name="connsiteX22" fmla="*/ 2375225 w 6264837"/>
              <a:gd name="connsiteY22" fmla="*/ 3344779 h 3549495"/>
              <a:gd name="connsiteX23" fmla="*/ 2811954 w 6264837"/>
              <a:gd name="connsiteY23" fmla="*/ 3276540 h 3549495"/>
              <a:gd name="connsiteX24" fmla="*/ 3262330 w 6264837"/>
              <a:gd name="connsiteY24" fmla="*/ 3221949 h 3549495"/>
              <a:gd name="connsiteX25" fmla="*/ 3371512 w 6264837"/>
              <a:gd name="connsiteY25" fmla="*/ 3208301 h 3549495"/>
              <a:gd name="connsiteX26" fmla="*/ 3521637 w 6264837"/>
              <a:gd name="connsiteY26" fmla="*/ 3181006 h 3549495"/>
              <a:gd name="connsiteX27" fmla="*/ 4476980 w 6264837"/>
              <a:gd name="connsiteY27" fmla="*/ 3208301 h 3549495"/>
              <a:gd name="connsiteX28" fmla="*/ 4531571 w 6264837"/>
              <a:gd name="connsiteY28" fmla="*/ 3221949 h 3549495"/>
              <a:gd name="connsiteX29" fmla="*/ 4763583 w 6264837"/>
              <a:gd name="connsiteY29" fmla="*/ 3249245 h 3549495"/>
              <a:gd name="connsiteX30" fmla="*/ 4872766 w 6264837"/>
              <a:gd name="connsiteY30" fmla="*/ 3262892 h 3549495"/>
              <a:gd name="connsiteX31" fmla="*/ 5336789 w 6264837"/>
              <a:gd name="connsiteY31" fmla="*/ 3276540 h 3549495"/>
              <a:gd name="connsiteX32" fmla="*/ 5650688 w 6264837"/>
              <a:gd name="connsiteY32" fmla="*/ 3317483 h 3549495"/>
              <a:gd name="connsiteX33" fmla="*/ 5964586 w 6264837"/>
              <a:gd name="connsiteY33" fmla="*/ 3303836 h 3549495"/>
              <a:gd name="connsiteX34" fmla="*/ 6005530 w 6264837"/>
              <a:gd name="connsiteY34" fmla="*/ 3290188 h 3549495"/>
              <a:gd name="connsiteX35" fmla="*/ 6060121 w 6264837"/>
              <a:gd name="connsiteY35" fmla="*/ 3276540 h 3549495"/>
              <a:gd name="connsiteX36" fmla="*/ 6142007 w 6264837"/>
              <a:gd name="connsiteY36" fmla="*/ 3249245 h 3549495"/>
              <a:gd name="connsiteX37" fmla="*/ 6223894 w 6264837"/>
              <a:gd name="connsiteY37" fmla="*/ 3126415 h 3549495"/>
              <a:gd name="connsiteX38" fmla="*/ 6251189 w 6264837"/>
              <a:gd name="connsiteY38" fmla="*/ 3085471 h 3549495"/>
              <a:gd name="connsiteX39" fmla="*/ 6264837 w 6264837"/>
              <a:gd name="connsiteY39" fmla="*/ 3044528 h 3549495"/>
              <a:gd name="connsiteX40" fmla="*/ 6237542 w 6264837"/>
              <a:gd name="connsiteY40" fmla="*/ 2744277 h 3549495"/>
              <a:gd name="connsiteX41" fmla="*/ 6182951 w 6264837"/>
              <a:gd name="connsiteY41" fmla="*/ 2635095 h 3549495"/>
              <a:gd name="connsiteX42" fmla="*/ 6101064 w 6264837"/>
              <a:gd name="connsiteY42" fmla="*/ 2580504 h 3549495"/>
              <a:gd name="connsiteX43" fmla="*/ 6073768 w 6264837"/>
              <a:gd name="connsiteY43" fmla="*/ 2525913 h 3549495"/>
              <a:gd name="connsiteX44" fmla="*/ 6005530 w 6264837"/>
              <a:gd name="connsiteY44" fmla="*/ 2416731 h 3549495"/>
              <a:gd name="connsiteX45" fmla="*/ 5978234 w 6264837"/>
              <a:gd name="connsiteY45" fmla="*/ 2348492 h 3549495"/>
              <a:gd name="connsiteX46" fmla="*/ 5950939 w 6264837"/>
              <a:gd name="connsiteY46" fmla="*/ 2307549 h 3549495"/>
              <a:gd name="connsiteX47" fmla="*/ 5909995 w 6264837"/>
              <a:gd name="connsiteY47" fmla="*/ 2239310 h 3549495"/>
              <a:gd name="connsiteX48" fmla="*/ 5855404 w 6264837"/>
              <a:gd name="connsiteY48" fmla="*/ 2171071 h 3549495"/>
              <a:gd name="connsiteX49" fmla="*/ 5800813 w 6264837"/>
              <a:gd name="connsiteY49" fmla="*/ 2089185 h 3549495"/>
              <a:gd name="connsiteX50" fmla="*/ 5773518 w 6264837"/>
              <a:gd name="connsiteY50" fmla="*/ 2007298 h 3549495"/>
              <a:gd name="connsiteX51" fmla="*/ 5732574 w 6264837"/>
              <a:gd name="connsiteY51" fmla="*/ 1939060 h 3549495"/>
              <a:gd name="connsiteX52" fmla="*/ 5664336 w 6264837"/>
              <a:gd name="connsiteY52" fmla="*/ 1802582 h 3549495"/>
              <a:gd name="connsiteX53" fmla="*/ 5596097 w 6264837"/>
              <a:gd name="connsiteY53" fmla="*/ 1679752 h 3549495"/>
              <a:gd name="connsiteX54" fmla="*/ 5568801 w 6264837"/>
              <a:gd name="connsiteY54" fmla="*/ 1584218 h 3549495"/>
              <a:gd name="connsiteX55" fmla="*/ 5541506 w 6264837"/>
              <a:gd name="connsiteY55" fmla="*/ 1529627 h 3549495"/>
              <a:gd name="connsiteX56" fmla="*/ 5527858 w 6264837"/>
              <a:gd name="connsiteY56" fmla="*/ 1488683 h 3549495"/>
              <a:gd name="connsiteX57" fmla="*/ 5500563 w 6264837"/>
              <a:gd name="connsiteY57" fmla="*/ 1420445 h 3549495"/>
              <a:gd name="connsiteX58" fmla="*/ 5445971 w 6264837"/>
              <a:gd name="connsiteY58" fmla="*/ 1229376 h 3549495"/>
              <a:gd name="connsiteX59" fmla="*/ 5432324 w 6264837"/>
              <a:gd name="connsiteY59" fmla="*/ 1133842 h 3549495"/>
              <a:gd name="connsiteX60" fmla="*/ 5405028 w 6264837"/>
              <a:gd name="connsiteY60" fmla="*/ 888182 h 3549495"/>
              <a:gd name="connsiteX61" fmla="*/ 5418676 w 6264837"/>
              <a:gd name="connsiteY61" fmla="*/ 642522 h 3549495"/>
              <a:gd name="connsiteX62" fmla="*/ 5445971 w 6264837"/>
              <a:gd name="connsiteY62" fmla="*/ 601579 h 3549495"/>
              <a:gd name="connsiteX63" fmla="*/ 5473267 w 6264837"/>
              <a:gd name="connsiteY63" fmla="*/ 533340 h 3549495"/>
              <a:gd name="connsiteX64" fmla="*/ 5500563 w 6264837"/>
              <a:gd name="connsiteY64" fmla="*/ 451454 h 3549495"/>
              <a:gd name="connsiteX65" fmla="*/ 5527858 w 6264837"/>
              <a:gd name="connsiteY65" fmla="*/ 396863 h 3549495"/>
              <a:gd name="connsiteX66" fmla="*/ 5486915 w 6264837"/>
              <a:gd name="connsiteY66" fmla="*/ 396863 h 3549495"/>
              <a:gd name="connsiteX67" fmla="*/ 5227607 w 6264837"/>
              <a:gd name="connsiteY67" fmla="*/ 96612 h 3549495"/>
              <a:gd name="connsiteX68" fmla="*/ 4859118 w 6264837"/>
              <a:gd name="connsiteY68" fmla="*/ 14725 h 3549495"/>
              <a:gd name="connsiteX69" fmla="*/ 4517923 w 6264837"/>
              <a:gd name="connsiteY69" fmla="*/ 1077 h 3549495"/>
              <a:gd name="connsiteX70" fmla="*/ 4367798 w 6264837"/>
              <a:gd name="connsiteY70" fmla="*/ 28373 h 3549495"/>
              <a:gd name="connsiteX71" fmla="*/ 4340503 w 6264837"/>
              <a:gd name="connsiteY71" fmla="*/ 96612 h 3549495"/>
              <a:gd name="connsiteX72" fmla="*/ 4272264 w 6264837"/>
              <a:gd name="connsiteY72" fmla="*/ 328624 h 3549495"/>
              <a:gd name="connsiteX73" fmla="*/ 4244968 w 6264837"/>
              <a:gd name="connsiteY73" fmla="*/ 383215 h 3549495"/>
              <a:gd name="connsiteX74" fmla="*/ 4190377 w 6264837"/>
              <a:gd name="connsiteY74" fmla="*/ 533340 h 3549495"/>
              <a:gd name="connsiteX75" fmla="*/ 4149434 w 6264837"/>
              <a:gd name="connsiteY75" fmla="*/ 587931 h 3549495"/>
              <a:gd name="connsiteX76" fmla="*/ 4122139 w 6264837"/>
              <a:gd name="connsiteY76" fmla="*/ 683465 h 3549495"/>
              <a:gd name="connsiteX77" fmla="*/ 4094843 w 6264837"/>
              <a:gd name="connsiteY77" fmla="*/ 724409 h 3549495"/>
              <a:gd name="connsiteX78" fmla="*/ 4081195 w 6264837"/>
              <a:gd name="connsiteY78" fmla="*/ 779000 h 3549495"/>
              <a:gd name="connsiteX79" fmla="*/ 4040252 w 6264837"/>
              <a:gd name="connsiteY79" fmla="*/ 833591 h 3549495"/>
              <a:gd name="connsiteX80" fmla="*/ 3999309 w 6264837"/>
              <a:gd name="connsiteY80" fmla="*/ 901830 h 3549495"/>
              <a:gd name="connsiteX81" fmla="*/ 3958366 w 6264837"/>
              <a:gd name="connsiteY81" fmla="*/ 1038307 h 3549495"/>
              <a:gd name="connsiteX82" fmla="*/ 3890127 w 6264837"/>
              <a:gd name="connsiteY82" fmla="*/ 1133842 h 3549495"/>
              <a:gd name="connsiteX83" fmla="*/ 3835536 w 6264837"/>
              <a:gd name="connsiteY83" fmla="*/ 1256671 h 3549495"/>
              <a:gd name="connsiteX84" fmla="*/ 3808240 w 6264837"/>
              <a:gd name="connsiteY84" fmla="*/ 1297615 h 3549495"/>
              <a:gd name="connsiteX85" fmla="*/ 3780945 w 6264837"/>
              <a:gd name="connsiteY85" fmla="*/ 1365854 h 3549495"/>
              <a:gd name="connsiteX86" fmla="*/ 3740001 w 6264837"/>
              <a:gd name="connsiteY86" fmla="*/ 1420445 h 3549495"/>
              <a:gd name="connsiteX87" fmla="*/ 3712706 w 6264837"/>
              <a:gd name="connsiteY87" fmla="*/ 1475036 h 3549495"/>
              <a:gd name="connsiteX88" fmla="*/ 3685410 w 6264837"/>
              <a:gd name="connsiteY88" fmla="*/ 1515979 h 3549495"/>
              <a:gd name="connsiteX89" fmla="*/ 3617171 w 6264837"/>
              <a:gd name="connsiteY89" fmla="*/ 1597865 h 3549495"/>
              <a:gd name="connsiteX90" fmla="*/ 3507989 w 6264837"/>
              <a:gd name="connsiteY90" fmla="*/ 1734343 h 3549495"/>
              <a:gd name="connsiteX91" fmla="*/ 3467046 w 6264837"/>
              <a:gd name="connsiteY91" fmla="*/ 1788934 h 3549495"/>
              <a:gd name="connsiteX92" fmla="*/ 3426103 w 6264837"/>
              <a:gd name="connsiteY92" fmla="*/ 1829877 h 3549495"/>
              <a:gd name="connsiteX93" fmla="*/ 3357864 w 6264837"/>
              <a:gd name="connsiteY93" fmla="*/ 1884468 h 3549495"/>
              <a:gd name="connsiteX94" fmla="*/ 3275977 w 6264837"/>
              <a:gd name="connsiteY94" fmla="*/ 1966355 h 3549495"/>
              <a:gd name="connsiteX95" fmla="*/ 3194091 w 6264837"/>
              <a:gd name="connsiteY95" fmla="*/ 2034594 h 3549495"/>
              <a:gd name="connsiteX96" fmla="*/ 3180443 w 6264837"/>
              <a:gd name="connsiteY96" fmla="*/ 2075537 h 3549495"/>
              <a:gd name="connsiteX97" fmla="*/ 3043966 w 6264837"/>
              <a:gd name="connsiteY97" fmla="*/ 2198367 h 3549495"/>
              <a:gd name="connsiteX98" fmla="*/ 2989374 w 6264837"/>
              <a:gd name="connsiteY98" fmla="*/ 2266606 h 3549495"/>
              <a:gd name="connsiteX99" fmla="*/ 2962079 w 6264837"/>
              <a:gd name="connsiteY99" fmla="*/ 2307549 h 3549495"/>
              <a:gd name="connsiteX100" fmla="*/ 2839249 w 6264837"/>
              <a:gd name="connsiteY100" fmla="*/ 2403083 h 3549495"/>
              <a:gd name="connsiteX101" fmla="*/ 2811954 w 6264837"/>
              <a:gd name="connsiteY101" fmla="*/ 2457674 h 3549495"/>
              <a:gd name="connsiteX102" fmla="*/ 2716419 w 6264837"/>
              <a:gd name="connsiteY102" fmla="*/ 2512265 h 3549495"/>
              <a:gd name="connsiteX103" fmla="*/ 2620885 w 6264837"/>
              <a:gd name="connsiteY103" fmla="*/ 2553209 h 3549495"/>
              <a:gd name="connsiteX104" fmla="*/ 2538998 w 6264837"/>
              <a:gd name="connsiteY104" fmla="*/ 2580504 h 3549495"/>
              <a:gd name="connsiteX105" fmla="*/ 2498055 w 6264837"/>
              <a:gd name="connsiteY105" fmla="*/ 2607800 h 3549495"/>
              <a:gd name="connsiteX106" fmla="*/ 2088622 w 6264837"/>
              <a:gd name="connsiteY106" fmla="*/ 2648743 h 3549495"/>
              <a:gd name="connsiteX107" fmla="*/ 1283404 w 6264837"/>
              <a:gd name="connsiteY107" fmla="*/ 2635095 h 3549495"/>
              <a:gd name="connsiteX108" fmla="*/ 1160574 w 6264837"/>
              <a:gd name="connsiteY108" fmla="*/ 2621448 h 3549495"/>
              <a:gd name="connsiteX109" fmla="*/ 1119631 w 6264837"/>
              <a:gd name="connsiteY109" fmla="*/ 2607800 h 3549495"/>
              <a:gd name="connsiteX110" fmla="*/ 1037745 w 6264837"/>
              <a:gd name="connsiteY110" fmla="*/ 2594152 h 3549495"/>
              <a:gd name="connsiteX111" fmla="*/ 969506 w 6264837"/>
              <a:gd name="connsiteY111" fmla="*/ 2580504 h 3549495"/>
              <a:gd name="connsiteX112" fmla="*/ 751142 w 6264837"/>
              <a:gd name="connsiteY112" fmla="*/ 2553209 h 3549495"/>
              <a:gd name="connsiteX113" fmla="*/ 669255 w 6264837"/>
              <a:gd name="connsiteY113" fmla="*/ 2525913 h 3549495"/>
              <a:gd name="connsiteX114" fmla="*/ 587368 w 6264837"/>
              <a:gd name="connsiteY114" fmla="*/ 2471322 h 3549495"/>
              <a:gd name="connsiteX115" fmla="*/ 546425 w 6264837"/>
              <a:gd name="connsiteY115" fmla="*/ 2457674 h 3549495"/>
              <a:gd name="connsiteX116" fmla="*/ 464539 w 6264837"/>
              <a:gd name="connsiteY116" fmla="*/ 2416731 h 3549495"/>
              <a:gd name="connsiteX117" fmla="*/ 273470 w 6264837"/>
              <a:gd name="connsiteY117" fmla="*/ 2430379 h 3549495"/>
              <a:gd name="connsiteX118" fmla="*/ 191583 w 6264837"/>
              <a:gd name="connsiteY118" fmla="*/ 2457674 h 3549495"/>
              <a:gd name="connsiteX119" fmla="*/ 109697 w 6264837"/>
              <a:gd name="connsiteY119" fmla="*/ 2512265 h 3549495"/>
              <a:gd name="connsiteX120" fmla="*/ 41458 w 6264837"/>
              <a:gd name="connsiteY120" fmla="*/ 2580504 h 3549495"/>
              <a:gd name="connsiteX121" fmla="*/ 14163 w 6264837"/>
              <a:gd name="connsiteY121" fmla="*/ 2621448 h 3549495"/>
              <a:gd name="connsiteX122" fmla="*/ 14163 w 6264837"/>
              <a:gd name="connsiteY122" fmla="*/ 2716982 h 3549495"/>
              <a:gd name="connsiteX123" fmla="*/ 41458 w 6264837"/>
              <a:gd name="connsiteY123" fmla="*/ 2730630 h 3549495"/>
              <a:gd name="connsiteX0" fmla="*/ 55106 w 6264837"/>
              <a:gd name="connsiteY0" fmla="*/ 2681051 h 3554507"/>
              <a:gd name="connsiteX1" fmla="*/ 68754 w 6264837"/>
              <a:gd name="connsiteY1" fmla="*/ 2803880 h 3554507"/>
              <a:gd name="connsiteX2" fmla="*/ 96049 w 6264837"/>
              <a:gd name="connsiteY2" fmla="*/ 2940358 h 3554507"/>
              <a:gd name="connsiteX3" fmla="*/ 123345 w 6264837"/>
              <a:gd name="connsiteY3" fmla="*/ 3145075 h 3554507"/>
              <a:gd name="connsiteX4" fmla="*/ 150640 w 6264837"/>
              <a:gd name="connsiteY4" fmla="*/ 3213313 h 3554507"/>
              <a:gd name="connsiteX5" fmla="*/ 191583 w 6264837"/>
              <a:gd name="connsiteY5" fmla="*/ 3254257 h 3554507"/>
              <a:gd name="connsiteX6" fmla="*/ 273470 w 6264837"/>
              <a:gd name="connsiteY6" fmla="*/ 3349791 h 3554507"/>
              <a:gd name="connsiteX7" fmla="*/ 341709 w 6264837"/>
              <a:gd name="connsiteY7" fmla="*/ 3390734 h 3554507"/>
              <a:gd name="connsiteX8" fmla="*/ 382652 w 6264837"/>
              <a:gd name="connsiteY8" fmla="*/ 3431677 h 3554507"/>
              <a:gd name="connsiteX9" fmla="*/ 450891 w 6264837"/>
              <a:gd name="connsiteY9" fmla="*/ 3472621 h 3554507"/>
              <a:gd name="connsiteX10" fmla="*/ 573721 w 6264837"/>
              <a:gd name="connsiteY10" fmla="*/ 3527212 h 3554507"/>
              <a:gd name="connsiteX11" fmla="*/ 682903 w 6264837"/>
              <a:gd name="connsiteY11" fmla="*/ 3554507 h 3554507"/>
              <a:gd name="connsiteX12" fmla="*/ 887619 w 6264837"/>
              <a:gd name="connsiteY12" fmla="*/ 3540860 h 3554507"/>
              <a:gd name="connsiteX13" fmla="*/ 928563 w 6264837"/>
              <a:gd name="connsiteY13" fmla="*/ 3527212 h 3554507"/>
              <a:gd name="connsiteX14" fmla="*/ 1037745 w 6264837"/>
              <a:gd name="connsiteY14" fmla="*/ 3513564 h 3554507"/>
              <a:gd name="connsiteX15" fmla="*/ 1201518 w 6264837"/>
              <a:gd name="connsiteY15" fmla="*/ 3486269 h 3554507"/>
              <a:gd name="connsiteX16" fmla="*/ 1570007 w 6264837"/>
              <a:gd name="connsiteY16" fmla="*/ 3472621 h 3554507"/>
              <a:gd name="connsiteX17" fmla="*/ 1788371 w 6264837"/>
              <a:gd name="connsiteY17" fmla="*/ 3445325 h 3554507"/>
              <a:gd name="connsiteX18" fmla="*/ 1911201 w 6264837"/>
              <a:gd name="connsiteY18" fmla="*/ 3418030 h 3554507"/>
              <a:gd name="connsiteX19" fmla="*/ 1993088 w 6264837"/>
              <a:gd name="connsiteY19" fmla="*/ 3404382 h 3554507"/>
              <a:gd name="connsiteX20" fmla="*/ 2061327 w 6264837"/>
              <a:gd name="connsiteY20" fmla="*/ 3390734 h 3554507"/>
              <a:gd name="connsiteX21" fmla="*/ 2156861 w 6264837"/>
              <a:gd name="connsiteY21" fmla="*/ 3377086 h 3554507"/>
              <a:gd name="connsiteX22" fmla="*/ 2375225 w 6264837"/>
              <a:gd name="connsiteY22" fmla="*/ 3349791 h 3554507"/>
              <a:gd name="connsiteX23" fmla="*/ 2811954 w 6264837"/>
              <a:gd name="connsiteY23" fmla="*/ 3281552 h 3554507"/>
              <a:gd name="connsiteX24" fmla="*/ 3262330 w 6264837"/>
              <a:gd name="connsiteY24" fmla="*/ 3226961 h 3554507"/>
              <a:gd name="connsiteX25" fmla="*/ 3371512 w 6264837"/>
              <a:gd name="connsiteY25" fmla="*/ 3213313 h 3554507"/>
              <a:gd name="connsiteX26" fmla="*/ 3521637 w 6264837"/>
              <a:gd name="connsiteY26" fmla="*/ 3186018 h 3554507"/>
              <a:gd name="connsiteX27" fmla="*/ 4476980 w 6264837"/>
              <a:gd name="connsiteY27" fmla="*/ 3213313 h 3554507"/>
              <a:gd name="connsiteX28" fmla="*/ 4531571 w 6264837"/>
              <a:gd name="connsiteY28" fmla="*/ 3226961 h 3554507"/>
              <a:gd name="connsiteX29" fmla="*/ 4763583 w 6264837"/>
              <a:gd name="connsiteY29" fmla="*/ 3254257 h 3554507"/>
              <a:gd name="connsiteX30" fmla="*/ 4872766 w 6264837"/>
              <a:gd name="connsiteY30" fmla="*/ 3267904 h 3554507"/>
              <a:gd name="connsiteX31" fmla="*/ 5336789 w 6264837"/>
              <a:gd name="connsiteY31" fmla="*/ 3281552 h 3554507"/>
              <a:gd name="connsiteX32" fmla="*/ 5650688 w 6264837"/>
              <a:gd name="connsiteY32" fmla="*/ 3322495 h 3554507"/>
              <a:gd name="connsiteX33" fmla="*/ 5964586 w 6264837"/>
              <a:gd name="connsiteY33" fmla="*/ 3308848 h 3554507"/>
              <a:gd name="connsiteX34" fmla="*/ 6005530 w 6264837"/>
              <a:gd name="connsiteY34" fmla="*/ 3295200 h 3554507"/>
              <a:gd name="connsiteX35" fmla="*/ 6060121 w 6264837"/>
              <a:gd name="connsiteY35" fmla="*/ 3281552 h 3554507"/>
              <a:gd name="connsiteX36" fmla="*/ 6142007 w 6264837"/>
              <a:gd name="connsiteY36" fmla="*/ 3254257 h 3554507"/>
              <a:gd name="connsiteX37" fmla="*/ 6223894 w 6264837"/>
              <a:gd name="connsiteY37" fmla="*/ 3131427 h 3554507"/>
              <a:gd name="connsiteX38" fmla="*/ 6251189 w 6264837"/>
              <a:gd name="connsiteY38" fmla="*/ 3090483 h 3554507"/>
              <a:gd name="connsiteX39" fmla="*/ 6264837 w 6264837"/>
              <a:gd name="connsiteY39" fmla="*/ 3049540 h 3554507"/>
              <a:gd name="connsiteX40" fmla="*/ 6237542 w 6264837"/>
              <a:gd name="connsiteY40" fmla="*/ 2749289 h 3554507"/>
              <a:gd name="connsiteX41" fmla="*/ 6182951 w 6264837"/>
              <a:gd name="connsiteY41" fmla="*/ 2640107 h 3554507"/>
              <a:gd name="connsiteX42" fmla="*/ 6101064 w 6264837"/>
              <a:gd name="connsiteY42" fmla="*/ 2585516 h 3554507"/>
              <a:gd name="connsiteX43" fmla="*/ 6073768 w 6264837"/>
              <a:gd name="connsiteY43" fmla="*/ 2530925 h 3554507"/>
              <a:gd name="connsiteX44" fmla="*/ 6005530 w 6264837"/>
              <a:gd name="connsiteY44" fmla="*/ 2421743 h 3554507"/>
              <a:gd name="connsiteX45" fmla="*/ 5978234 w 6264837"/>
              <a:gd name="connsiteY45" fmla="*/ 2353504 h 3554507"/>
              <a:gd name="connsiteX46" fmla="*/ 5950939 w 6264837"/>
              <a:gd name="connsiteY46" fmla="*/ 2312561 h 3554507"/>
              <a:gd name="connsiteX47" fmla="*/ 5909995 w 6264837"/>
              <a:gd name="connsiteY47" fmla="*/ 2244322 h 3554507"/>
              <a:gd name="connsiteX48" fmla="*/ 5855404 w 6264837"/>
              <a:gd name="connsiteY48" fmla="*/ 2176083 h 3554507"/>
              <a:gd name="connsiteX49" fmla="*/ 5800813 w 6264837"/>
              <a:gd name="connsiteY49" fmla="*/ 2094197 h 3554507"/>
              <a:gd name="connsiteX50" fmla="*/ 5773518 w 6264837"/>
              <a:gd name="connsiteY50" fmla="*/ 2012310 h 3554507"/>
              <a:gd name="connsiteX51" fmla="*/ 5732574 w 6264837"/>
              <a:gd name="connsiteY51" fmla="*/ 1944072 h 3554507"/>
              <a:gd name="connsiteX52" fmla="*/ 5664336 w 6264837"/>
              <a:gd name="connsiteY52" fmla="*/ 1807594 h 3554507"/>
              <a:gd name="connsiteX53" fmla="*/ 5596097 w 6264837"/>
              <a:gd name="connsiteY53" fmla="*/ 1684764 h 3554507"/>
              <a:gd name="connsiteX54" fmla="*/ 5568801 w 6264837"/>
              <a:gd name="connsiteY54" fmla="*/ 1589230 h 3554507"/>
              <a:gd name="connsiteX55" fmla="*/ 5541506 w 6264837"/>
              <a:gd name="connsiteY55" fmla="*/ 1534639 h 3554507"/>
              <a:gd name="connsiteX56" fmla="*/ 5527858 w 6264837"/>
              <a:gd name="connsiteY56" fmla="*/ 1493695 h 3554507"/>
              <a:gd name="connsiteX57" fmla="*/ 5500563 w 6264837"/>
              <a:gd name="connsiteY57" fmla="*/ 1425457 h 3554507"/>
              <a:gd name="connsiteX58" fmla="*/ 5445971 w 6264837"/>
              <a:gd name="connsiteY58" fmla="*/ 1234388 h 3554507"/>
              <a:gd name="connsiteX59" fmla="*/ 5432324 w 6264837"/>
              <a:gd name="connsiteY59" fmla="*/ 1138854 h 3554507"/>
              <a:gd name="connsiteX60" fmla="*/ 5405028 w 6264837"/>
              <a:gd name="connsiteY60" fmla="*/ 893194 h 3554507"/>
              <a:gd name="connsiteX61" fmla="*/ 5418676 w 6264837"/>
              <a:gd name="connsiteY61" fmla="*/ 647534 h 3554507"/>
              <a:gd name="connsiteX62" fmla="*/ 5445971 w 6264837"/>
              <a:gd name="connsiteY62" fmla="*/ 606591 h 3554507"/>
              <a:gd name="connsiteX63" fmla="*/ 5473267 w 6264837"/>
              <a:gd name="connsiteY63" fmla="*/ 538352 h 3554507"/>
              <a:gd name="connsiteX64" fmla="*/ 5500563 w 6264837"/>
              <a:gd name="connsiteY64" fmla="*/ 456466 h 3554507"/>
              <a:gd name="connsiteX65" fmla="*/ 5527858 w 6264837"/>
              <a:gd name="connsiteY65" fmla="*/ 401875 h 3554507"/>
              <a:gd name="connsiteX66" fmla="*/ 5486915 w 6264837"/>
              <a:gd name="connsiteY66" fmla="*/ 401875 h 3554507"/>
              <a:gd name="connsiteX67" fmla="*/ 5227607 w 6264837"/>
              <a:gd name="connsiteY67" fmla="*/ 101624 h 3554507"/>
              <a:gd name="connsiteX68" fmla="*/ 4859118 w 6264837"/>
              <a:gd name="connsiteY68" fmla="*/ 19737 h 3554507"/>
              <a:gd name="connsiteX69" fmla="*/ 4517923 w 6264837"/>
              <a:gd name="connsiteY69" fmla="*/ 6089 h 3554507"/>
              <a:gd name="connsiteX70" fmla="*/ 4340503 w 6264837"/>
              <a:gd name="connsiteY70" fmla="*/ 101624 h 3554507"/>
              <a:gd name="connsiteX71" fmla="*/ 4272264 w 6264837"/>
              <a:gd name="connsiteY71" fmla="*/ 333636 h 3554507"/>
              <a:gd name="connsiteX72" fmla="*/ 4244968 w 6264837"/>
              <a:gd name="connsiteY72" fmla="*/ 388227 h 3554507"/>
              <a:gd name="connsiteX73" fmla="*/ 4190377 w 6264837"/>
              <a:gd name="connsiteY73" fmla="*/ 538352 h 3554507"/>
              <a:gd name="connsiteX74" fmla="*/ 4149434 w 6264837"/>
              <a:gd name="connsiteY74" fmla="*/ 592943 h 3554507"/>
              <a:gd name="connsiteX75" fmla="*/ 4122139 w 6264837"/>
              <a:gd name="connsiteY75" fmla="*/ 688477 h 3554507"/>
              <a:gd name="connsiteX76" fmla="*/ 4094843 w 6264837"/>
              <a:gd name="connsiteY76" fmla="*/ 729421 h 3554507"/>
              <a:gd name="connsiteX77" fmla="*/ 4081195 w 6264837"/>
              <a:gd name="connsiteY77" fmla="*/ 784012 h 3554507"/>
              <a:gd name="connsiteX78" fmla="*/ 4040252 w 6264837"/>
              <a:gd name="connsiteY78" fmla="*/ 838603 h 3554507"/>
              <a:gd name="connsiteX79" fmla="*/ 3999309 w 6264837"/>
              <a:gd name="connsiteY79" fmla="*/ 906842 h 3554507"/>
              <a:gd name="connsiteX80" fmla="*/ 3958366 w 6264837"/>
              <a:gd name="connsiteY80" fmla="*/ 1043319 h 3554507"/>
              <a:gd name="connsiteX81" fmla="*/ 3890127 w 6264837"/>
              <a:gd name="connsiteY81" fmla="*/ 1138854 h 3554507"/>
              <a:gd name="connsiteX82" fmla="*/ 3835536 w 6264837"/>
              <a:gd name="connsiteY82" fmla="*/ 1261683 h 3554507"/>
              <a:gd name="connsiteX83" fmla="*/ 3808240 w 6264837"/>
              <a:gd name="connsiteY83" fmla="*/ 1302627 h 3554507"/>
              <a:gd name="connsiteX84" fmla="*/ 3780945 w 6264837"/>
              <a:gd name="connsiteY84" fmla="*/ 1370866 h 3554507"/>
              <a:gd name="connsiteX85" fmla="*/ 3740001 w 6264837"/>
              <a:gd name="connsiteY85" fmla="*/ 1425457 h 3554507"/>
              <a:gd name="connsiteX86" fmla="*/ 3712706 w 6264837"/>
              <a:gd name="connsiteY86" fmla="*/ 1480048 h 3554507"/>
              <a:gd name="connsiteX87" fmla="*/ 3685410 w 6264837"/>
              <a:gd name="connsiteY87" fmla="*/ 1520991 h 3554507"/>
              <a:gd name="connsiteX88" fmla="*/ 3617171 w 6264837"/>
              <a:gd name="connsiteY88" fmla="*/ 1602877 h 3554507"/>
              <a:gd name="connsiteX89" fmla="*/ 3507989 w 6264837"/>
              <a:gd name="connsiteY89" fmla="*/ 1739355 h 3554507"/>
              <a:gd name="connsiteX90" fmla="*/ 3467046 w 6264837"/>
              <a:gd name="connsiteY90" fmla="*/ 1793946 h 3554507"/>
              <a:gd name="connsiteX91" fmla="*/ 3426103 w 6264837"/>
              <a:gd name="connsiteY91" fmla="*/ 1834889 h 3554507"/>
              <a:gd name="connsiteX92" fmla="*/ 3357864 w 6264837"/>
              <a:gd name="connsiteY92" fmla="*/ 1889480 h 3554507"/>
              <a:gd name="connsiteX93" fmla="*/ 3275977 w 6264837"/>
              <a:gd name="connsiteY93" fmla="*/ 1971367 h 3554507"/>
              <a:gd name="connsiteX94" fmla="*/ 3194091 w 6264837"/>
              <a:gd name="connsiteY94" fmla="*/ 2039606 h 3554507"/>
              <a:gd name="connsiteX95" fmla="*/ 3180443 w 6264837"/>
              <a:gd name="connsiteY95" fmla="*/ 2080549 h 3554507"/>
              <a:gd name="connsiteX96" fmla="*/ 3043966 w 6264837"/>
              <a:gd name="connsiteY96" fmla="*/ 2203379 h 3554507"/>
              <a:gd name="connsiteX97" fmla="*/ 2989374 w 6264837"/>
              <a:gd name="connsiteY97" fmla="*/ 2271618 h 3554507"/>
              <a:gd name="connsiteX98" fmla="*/ 2962079 w 6264837"/>
              <a:gd name="connsiteY98" fmla="*/ 2312561 h 3554507"/>
              <a:gd name="connsiteX99" fmla="*/ 2839249 w 6264837"/>
              <a:gd name="connsiteY99" fmla="*/ 2408095 h 3554507"/>
              <a:gd name="connsiteX100" fmla="*/ 2811954 w 6264837"/>
              <a:gd name="connsiteY100" fmla="*/ 2462686 h 3554507"/>
              <a:gd name="connsiteX101" fmla="*/ 2716419 w 6264837"/>
              <a:gd name="connsiteY101" fmla="*/ 2517277 h 3554507"/>
              <a:gd name="connsiteX102" fmla="*/ 2620885 w 6264837"/>
              <a:gd name="connsiteY102" fmla="*/ 2558221 h 3554507"/>
              <a:gd name="connsiteX103" fmla="*/ 2538998 w 6264837"/>
              <a:gd name="connsiteY103" fmla="*/ 2585516 h 3554507"/>
              <a:gd name="connsiteX104" fmla="*/ 2498055 w 6264837"/>
              <a:gd name="connsiteY104" fmla="*/ 2612812 h 3554507"/>
              <a:gd name="connsiteX105" fmla="*/ 2088622 w 6264837"/>
              <a:gd name="connsiteY105" fmla="*/ 2653755 h 3554507"/>
              <a:gd name="connsiteX106" fmla="*/ 1283404 w 6264837"/>
              <a:gd name="connsiteY106" fmla="*/ 2640107 h 3554507"/>
              <a:gd name="connsiteX107" fmla="*/ 1160574 w 6264837"/>
              <a:gd name="connsiteY107" fmla="*/ 2626460 h 3554507"/>
              <a:gd name="connsiteX108" fmla="*/ 1119631 w 6264837"/>
              <a:gd name="connsiteY108" fmla="*/ 2612812 h 3554507"/>
              <a:gd name="connsiteX109" fmla="*/ 1037745 w 6264837"/>
              <a:gd name="connsiteY109" fmla="*/ 2599164 h 3554507"/>
              <a:gd name="connsiteX110" fmla="*/ 969506 w 6264837"/>
              <a:gd name="connsiteY110" fmla="*/ 2585516 h 3554507"/>
              <a:gd name="connsiteX111" fmla="*/ 751142 w 6264837"/>
              <a:gd name="connsiteY111" fmla="*/ 2558221 h 3554507"/>
              <a:gd name="connsiteX112" fmla="*/ 669255 w 6264837"/>
              <a:gd name="connsiteY112" fmla="*/ 2530925 h 3554507"/>
              <a:gd name="connsiteX113" fmla="*/ 587368 w 6264837"/>
              <a:gd name="connsiteY113" fmla="*/ 2476334 h 3554507"/>
              <a:gd name="connsiteX114" fmla="*/ 546425 w 6264837"/>
              <a:gd name="connsiteY114" fmla="*/ 2462686 h 3554507"/>
              <a:gd name="connsiteX115" fmla="*/ 464539 w 6264837"/>
              <a:gd name="connsiteY115" fmla="*/ 2421743 h 3554507"/>
              <a:gd name="connsiteX116" fmla="*/ 273470 w 6264837"/>
              <a:gd name="connsiteY116" fmla="*/ 2435391 h 3554507"/>
              <a:gd name="connsiteX117" fmla="*/ 191583 w 6264837"/>
              <a:gd name="connsiteY117" fmla="*/ 2462686 h 3554507"/>
              <a:gd name="connsiteX118" fmla="*/ 109697 w 6264837"/>
              <a:gd name="connsiteY118" fmla="*/ 2517277 h 3554507"/>
              <a:gd name="connsiteX119" fmla="*/ 41458 w 6264837"/>
              <a:gd name="connsiteY119" fmla="*/ 2585516 h 3554507"/>
              <a:gd name="connsiteX120" fmla="*/ 14163 w 6264837"/>
              <a:gd name="connsiteY120" fmla="*/ 2626460 h 3554507"/>
              <a:gd name="connsiteX121" fmla="*/ 14163 w 6264837"/>
              <a:gd name="connsiteY121" fmla="*/ 2721994 h 3554507"/>
              <a:gd name="connsiteX122" fmla="*/ 41458 w 6264837"/>
              <a:gd name="connsiteY122" fmla="*/ 2735642 h 3554507"/>
              <a:gd name="connsiteX0" fmla="*/ 55106 w 6264837"/>
              <a:gd name="connsiteY0" fmla="*/ 2681051 h 3554507"/>
              <a:gd name="connsiteX1" fmla="*/ 68754 w 6264837"/>
              <a:gd name="connsiteY1" fmla="*/ 2803880 h 3554507"/>
              <a:gd name="connsiteX2" fmla="*/ 96049 w 6264837"/>
              <a:gd name="connsiteY2" fmla="*/ 2940358 h 3554507"/>
              <a:gd name="connsiteX3" fmla="*/ 123345 w 6264837"/>
              <a:gd name="connsiteY3" fmla="*/ 3145075 h 3554507"/>
              <a:gd name="connsiteX4" fmla="*/ 150640 w 6264837"/>
              <a:gd name="connsiteY4" fmla="*/ 3213313 h 3554507"/>
              <a:gd name="connsiteX5" fmla="*/ 191583 w 6264837"/>
              <a:gd name="connsiteY5" fmla="*/ 3254257 h 3554507"/>
              <a:gd name="connsiteX6" fmla="*/ 273470 w 6264837"/>
              <a:gd name="connsiteY6" fmla="*/ 3349791 h 3554507"/>
              <a:gd name="connsiteX7" fmla="*/ 341709 w 6264837"/>
              <a:gd name="connsiteY7" fmla="*/ 3390734 h 3554507"/>
              <a:gd name="connsiteX8" fmla="*/ 382652 w 6264837"/>
              <a:gd name="connsiteY8" fmla="*/ 3431677 h 3554507"/>
              <a:gd name="connsiteX9" fmla="*/ 450891 w 6264837"/>
              <a:gd name="connsiteY9" fmla="*/ 3472621 h 3554507"/>
              <a:gd name="connsiteX10" fmla="*/ 573721 w 6264837"/>
              <a:gd name="connsiteY10" fmla="*/ 3527212 h 3554507"/>
              <a:gd name="connsiteX11" fmla="*/ 682903 w 6264837"/>
              <a:gd name="connsiteY11" fmla="*/ 3554507 h 3554507"/>
              <a:gd name="connsiteX12" fmla="*/ 887619 w 6264837"/>
              <a:gd name="connsiteY12" fmla="*/ 3540860 h 3554507"/>
              <a:gd name="connsiteX13" fmla="*/ 928563 w 6264837"/>
              <a:gd name="connsiteY13" fmla="*/ 3527212 h 3554507"/>
              <a:gd name="connsiteX14" fmla="*/ 1037745 w 6264837"/>
              <a:gd name="connsiteY14" fmla="*/ 3513564 h 3554507"/>
              <a:gd name="connsiteX15" fmla="*/ 1201518 w 6264837"/>
              <a:gd name="connsiteY15" fmla="*/ 3486269 h 3554507"/>
              <a:gd name="connsiteX16" fmla="*/ 1570007 w 6264837"/>
              <a:gd name="connsiteY16" fmla="*/ 3472621 h 3554507"/>
              <a:gd name="connsiteX17" fmla="*/ 1788371 w 6264837"/>
              <a:gd name="connsiteY17" fmla="*/ 3445325 h 3554507"/>
              <a:gd name="connsiteX18" fmla="*/ 1911201 w 6264837"/>
              <a:gd name="connsiteY18" fmla="*/ 3418030 h 3554507"/>
              <a:gd name="connsiteX19" fmla="*/ 1993088 w 6264837"/>
              <a:gd name="connsiteY19" fmla="*/ 3404382 h 3554507"/>
              <a:gd name="connsiteX20" fmla="*/ 2061327 w 6264837"/>
              <a:gd name="connsiteY20" fmla="*/ 3390734 h 3554507"/>
              <a:gd name="connsiteX21" fmla="*/ 2156861 w 6264837"/>
              <a:gd name="connsiteY21" fmla="*/ 3377086 h 3554507"/>
              <a:gd name="connsiteX22" fmla="*/ 2375225 w 6264837"/>
              <a:gd name="connsiteY22" fmla="*/ 3349791 h 3554507"/>
              <a:gd name="connsiteX23" fmla="*/ 2811954 w 6264837"/>
              <a:gd name="connsiteY23" fmla="*/ 3281552 h 3554507"/>
              <a:gd name="connsiteX24" fmla="*/ 3262330 w 6264837"/>
              <a:gd name="connsiteY24" fmla="*/ 3226961 h 3554507"/>
              <a:gd name="connsiteX25" fmla="*/ 3371512 w 6264837"/>
              <a:gd name="connsiteY25" fmla="*/ 3213313 h 3554507"/>
              <a:gd name="connsiteX26" fmla="*/ 3521637 w 6264837"/>
              <a:gd name="connsiteY26" fmla="*/ 3186018 h 3554507"/>
              <a:gd name="connsiteX27" fmla="*/ 4476980 w 6264837"/>
              <a:gd name="connsiteY27" fmla="*/ 3213313 h 3554507"/>
              <a:gd name="connsiteX28" fmla="*/ 4531571 w 6264837"/>
              <a:gd name="connsiteY28" fmla="*/ 3226961 h 3554507"/>
              <a:gd name="connsiteX29" fmla="*/ 4763583 w 6264837"/>
              <a:gd name="connsiteY29" fmla="*/ 3254257 h 3554507"/>
              <a:gd name="connsiteX30" fmla="*/ 4872766 w 6264837"/>
              <a:gd name="connsiteY30" fmla="*/ 3267904 h 3554507"/>
              <a:gd name="connsiteX31" fmla="*/ 5336789 w 6264837"/>
              <a:gd name="connsiteY31" fmla="*/ 3281552 h 3554507"/>
              <a:gd name="connsiteX32" fmla="*/ 5650688 w 6264837"/>
              <a:gd name="connsiteY32" fmla="*/ 3322495 h 3554507"/>
              <a:gd name="connsiteX33" fmla="*/ 5964586 w 6264837"/>
              <a:gd name="connsiteY33" fmla="*/ 3308848 h 3554507"/>
              <a:gd name="connsiteX34" fmla="*/ 6005530 w 6264837"/>
              <a:gd name="connsiteY34" fmla="*/ 3295200 h 3554507"/>
              <a:gd name="connsiteX35" fmla="*/ 6060121 w 6264837"/>
              <a:gd name="connsiteY35" fmla="*/ 3281552 h 3554507"/>
              <a:gd name="connsiteX36" fmla="*/ 6142007 w 6264837"/>
              <a:gd name="connsiteY36" fmla="*/ 3254257 h 3554507"/>
              <a:gd name="connsiteX37" fmla="*/ 6223894 w 6264837"/>
              <a:gd name="connsiteY37" fmla="*/ 3131427 h 3554507"/>
              <a:gd name="connsiteX38" fmla="*/ 6251189 w 6264837"/>
              <a:gd name="connsiteY38" fmla="*/ 3090483 h 3554507"/>
              <a:gd name="connsiteX39" fmla="*/ 6264837 w 6264837"/>
              <a:gd name="connsiteY39" fmla="*/ 3049540 h 3554507"/>
              <a:gd name="connsiteX40" fmla="*/ 6237542 w 6264837"/>
              <a:gd name="connsiteY40" fmla="*/ 2749289 h 3554507"/>
              <a:gd name="connsiteX41" fmla="*/ 6182951 w 6264837"/>
              <a:gd name="connsiteY41" fmla="*/ 2640107 h 3554507"/>
              <a:gd name="connsiteX42" fmla="*/ 6101064 w 6264837"/>
              <a:gd name="connsiteY42" fmla="*/ 2585516 h 3554507"/>
              <a:gd name="connsiteX43" fmla="*/ 6073768 w 6264837"/>
              <a:gd name="connsiteY43" fmla="*/ 2530925 h 3554507"/>
              <a:gd name="connsiteX44" fmla="*/ 6005530 w 6264837"/>
              <a:gd name="connsiteY44" fmla="*/ 2421743 h 3554507"/>
              <a:gd name="connsiteX45" fmla="*/ 5978234 w 6264837"/>
              <a:gd name="connsiteY45" fmla="*/ 2353504 h 3554507"/>
              <a:gd name="connsiteX46" fmla="*/ 5950939 w 6264837"/>
              <a:gd name="connsiteY46" fmla="*/ 2312561 h 3554507"/>
              <a:gd name="connsiteX47" fmla="*/ 5909995 w 6264837"/>
              <a:gd name="connsiteY47" fmla="*/ 2244322 h 3554507"/>
              <a:gd name="connsiteX48" fmla="*/ 5855404 w 6264837"/>
              <a:gd name="connsiteY48" fmla="*/ 2176083 h 3554507"/>
              <a:gd name="connsiteX49" fmla="*/ 5800813 w 6264837"/>
              <a:gd name="connsiteY49" fmla="*/ 2094197 h 3554507"/>
              <a:gd name="connsiteX50" fmla="*/ 5773518 w 6264837"/>
              <a:gd name="connsiteY50" fmla="*/ 2012310 h 3554507"/>
              <a:gd name="connsiteX51" fmla="*/ 5732574 w 6264837"/>
              <a:gd name="connsiteY51" fmla="*/ 1944072 h 3554507"/>
              <a:gd name="connsiteX52" fmla="*/ 5664336 w 6264837"/>
              <a:gd name="connsiteY52" fmla="*/ 1807594 h 3554507"/>
              <a:gd name="connsiteX53" fmla="*/ 5596097 w 6264837"/>
              <a:gd name="connsiteY53" fmla="*/ 1684764 h 3554507"/>
              <a:gd name="connsiteX54" fmla="*/ 5568801 w 6264837"/>
              <a:gd name="connsiteY54" fmla="*/ 1589230 h 3554507"/>
              <a:gd name="connsiteX55" fmla="*/ 5541506 w 6264837"/>
              <a:gd name="connsiteY55" fmla="*/ 1534639 h 3554507"/>
              <a:gd name="connsiteX56" fmla="*/ 5527858 w 6264837"/>
              <a:gd name="connsiteY56" fmla="*/ 1493695 h 3554507"/>
              <a:gd name="connsiteX57" fmla="*/ 5500563 w 6264837"/>
              <a:gd name="connsiteY57" fmla="*/ 1425457 h 3554507"/>
              <a:gd name="connsiteX58" fmla="*/ 5445971 w 6264837"/>
              <a:gd name="connsiteY58" fmla="*/ 1234388 h 3554507"/>
              <a:gd name="connsiteX59" fmla="*/ 5432324 w 6264837"/>
              <a:gd name="connsiteY59" fmla="*/ 1138854 h 3554507"/>
              <a:gd name="connsiteX60" fmla="*/ 5405028 w 6264837"/>
              <a:gd name="connsiteY60" fmla="*/ 893194 h 3554507"/>
              <a:gd name="connsiteX61" fmla="*/ 5418676 w 6264837"/>
              <a:gd name="connsiteY61" fmla="*/ 647534 h 3554507"/>
              <a:gd name="connsiteX62" fmla="*/ 5445971 w 6264837"/>
              <a:gd name="connsiteY62" fmla="*/ 606591 h 3554507"/>
              <a:gd name="connsiteX63" fmla="*/ 5473267 w 6264837"/>
              <a:gd name="connsiteY63" fmla="*/ 538352 h 3554507"/>
              <a:gd name="connsiteX64" fmla="*/ 5500563 w 6264837"/>
              <a:gd name="connsiteY64" fmla="*/ 456466 h 3554507"/>
              <a:gd name="connsiteX65" fmla="*/ 5527858 w 6264837"/>
              <a:gd name="connsiteY65" fmla="*/ 401875 h 3554507"/>
              <a:gd name="connsiteX66" fmla="*/ 5227607 w 6264837"/>
              <a:gd name="connsiteY66" fmla="*/ 101624 h 3554507"/>
              <a:gd name="connsiteX67" fmla="*/ 4859118 w 6264837"/>
              <a:gd name="connsiteY67" fmla="*/ 19737 h 3554507"/>
              <a:gd name="connsiteX68" fmla="*/ 4517923 w 6264837"/>
              <a:gd name="connsiteY68" fmla="*/ 6089 h 3554507"/>
              <a:gd name="connsiteX69" fmla="*/ 4340503 w 6264837"/>
              <a:gd name="connsiteY69" fmla="*/ 101624 h 3554507"/>
              <a:gd name="connsiteX70" fmla="*/ 4272264 w 6264837"/>
              <a:gd name="connsiteY70" fmla="*/ 333636 h 3554507"/>
              <a:gd name="connsiteX71" fmla="*/ 4244968 w 6264837"/>
              <a:gd name="connsiteY71" fmla="*/ 388227 h 3554507"/>
              <a:gd name="connsiteX72" fmla="*/ 4190377 w 6264837"/>
              <a:gd name="connsiteY72" fmla="*/ 538352 h 3554507"/>
              <a:gd name="connsiteX73" fmla="*/ 4149434 w 6264837"/>
              <a:gd name="connsiteY73" fmla="*/ 592943 h 3554507"/>
              <a:gd name="connsiteX74" fmla="*/ 4122139 w 6264837"/>
              <a:gd name="connsiteY74" fmla="*/ 688477 h 3554507"/>
              <a:gd name="connsiteX75" fmla="*/ 4094843 w 6264837"/>
              <a:gd name="connsiteY75" fmla="*/ 729421 h 3554507"/>
              <a:gd name="connsiteX76" fmla="*/ 4081195 w 6264837"/>
              <a:gd name="connsiteY76" fmla="*/ 784012 h 3554507"/>
              <a:gd name="connsiteX77" fmla="*/ 4040252 w 6264837"/>
              <a:gd name="connsiteY77" fmla="*/ 838603 h 3554507"/>
              <a:gd name="connsiteX78" fmla="*/ 3999309 w 6264837"/>
              <a:gd name="connsiteY78" fmla="*/ 906842 h 3554507"/>
              <a:gd name="connsiteX79" fmla="*/ 3958366 w 6264837"/>
              <a:gd name="connsiteY79" fmla="*/ 1043319 h 3554507"/>
              <a:gd name="connsiteX80" fmla="*/ 3890127 w 6264837"/>
              <a:gd name="connsiteY80" fmla="*/ 1138854 h 3554507"/>
              <a:gd name="connsiteX81" fmla="*/ 3835536 w 6264837"/>
              <a:gd name="connsiteY81" fmla="*/ 1261683 h 3554507"/>
              <a:gd name="connsiteX82" fmla="*/ 3808240 w 6264837"/>
              <a:gd name="connsiteY82" fmla="*/ 1302627 h 3554507"/>
              <a:gd name="connsiteX83" fmla="*/ 3780945 w 6264837"/>
              <a:gd name="connsiteY83" fmla="*/ 1370866 h 3554507"/>
              <a:gd name="connsiteX84" fmla="*/ 3740001 w 6264837"/>
              <a:gd name="connsiteY84" fmla="*/ 1425457 h 3554507"/>
              <a:gd name="connsiteX85" fmla="*/ 3712706 w 6264837"/>
              <a:gd name="connsiteY85" fmla="*/ 1480048 h 3554507"/>
              <a:gd name="connsiteX86" fmla="*/ 3685410 w 6264837"/>
              <a:gd name="connsiteY86" fmla="*/ 1520991 h 3554507"/>
              <a:gd name="connsiteX87" fmla="*/ 3617171 w 6264837"/>
              <a:gd name="connsiteY87" fmla="*/ 1602877 h 3554507"/>
              <a:gd name="connsiteX88" fmla="*/ 3507989 w 6264837"/>
              <a:gd name="connsiteY88" fmla="*/ 1739355 h 3554507"/>
              <a:gd name="connsiteX89" fmla="*/ 3467046 w 6264837"/>
              <a:gd name="connsiteY89" fmla="*/ 1793946 h 3554507"/>
              <a:gd name="connsiteX90" fmla="*/ 3426103 w 6264837"/>
              <a:gd name="connsiteY90" fmla="*/ 1834889 h 3554507"/>
              <a:gd name="connsiteX91" fmla="*/ 3357864 w 6264837"/>
              <a:gd name="connsiteY91" fmla="*/ 1889480 h 3554507"/>
              <a:gd name="connsiteX92" fmla="*/ 3275977 w 6264837"/>
              <a:gd name="connsiteY92" fmla="*/ 1971367 h 3554507"/>
              <a:gd name="connsiteX93" fmla="*/ 3194091 w 6264837"/>
              <a:gd name="connsiteY93" fmla="*/ 2039606 h 3554507"/>
              <a:gd name="connsiteX94" fmla="*/ 3180443 w 6264837"/>
              <a:gd name="connsiteY94" fmla="*/ 2080549 h 3554507"/>
              <a:gd name="connsiteX95" fmla="*/ 3043966 w 6264837"/>
              <a:gd name="connsiteY95" fmla="*/ 2203379 h 3554507"/>
              <a:gd name="connsiteX96" fmla="*/ 2989374 w 6264837"/>
              <a:gd name="connsiteY96" fmla="*/ 2271618 h 3554507"/>
              <a:gd name="connsiteX97" fmla="*/ 2962079 w 6264837"/>
              <a:gd name="connsiteY97" fmla="*/ 2312561 h 3554507"/>
              <a:gd name="connsiteX98" fmla="*/ 2839249 w 6264837"/>
              <a:gd name="connsiteY98" fmla="*/ 2408095 h 3554507"/>
              <a:gd name="connsiteX99" fmla="*/ 2811954 w 6264837"/>
              <a:gd name="connsiteY99" fmla="*/ 2462686 h 3554507"/>
              <a:gd name="connsiteX100" fmla="*/ 2716419 w 6264837"/>
              <a:gd name="connsiteY100" fmla="*/ 2517277 h 3554507"/>
              <a:gd name="connsiteX101" fmla="*/ 2620885 w 6264837"/>
              <a:gd name="connsiteY101" fmla="*/ 2558221 h 3554507"/>
              <a:gd name="connsiteX102" fmla="*/ 2538998 w 6264837"/>
              <a:gd name="connsiteY102" fmla="*/ 2585516 h 3554507"/>
              <a:gd name="connsiteX103" fmla="*/ 2498055 w 6264837"/>
              <a:gd name="connsiteY103" fmla="*/ 2612812 h 3554507"/>
              <a:gd name="connsiteX104" fmla="*/ 2088622 w 6264837"/>
              <a:gd name="connsiteY104" fmla="*/ 2653755 h 3554507"/>
              <a:gd name="connsiteX105" fmla="*/ 1283404 w 6264837"/>
              <a:gd name="connsiteY105" fmla="*/ 2640107 h 3554507"/>
              <a:gd name="connsiteX106" fmla="*/ 1160574 w 6264837"/>
              <a:gd name="connsiteY106" fmla="*/ 2626460 h 3554507"/>
              <a:gd name="connsiteX107" fmla="*/ 1119631 w 6264837"/>
              <a:gd name="connsiteY107" fmla="*/ 2612812 h 3554507"/>
              <a:gd name="connsiteX108" fmla="*/ 1037745 w 6264837"/>
              <a:gd name="connsiteY108" fmla="*/ 2599164 h 3554507"/>
              <a:gd name="connsiteX109" fmla="*/ 969506 w 6264837"/>
              <a:gd name="connsiteY109" fmla="*/ 2585516 h 3554507"/>
              <a:gd name="connsiteX110" fmla="*/ 751142 w 6264837"/>
              <a:gd name="connsiteY110" fmla="*/ 2558221 h 3554507"/>
              <a:gd name="connsiteX111" fmla="*/ 669255 w 6264837"/>
              <a:gd name="connsiteY111" fmla="*/ 2530925 h 3554507"/>
              <a:gd name="connsiteX112" fmla="*/ 587368 w 6264837"/>
              <a:gd name="connsiteY112" fmla="*/ 2476334 h 3554507"/>
              <a:gd name="connsiteX113" fmla="*/ 546425 w 6264837"/>
              <a:gd name="connsiteY113" fmla="*/ 2462686 h 3554507"/>
              <a:gd name="connsiteX114" fmla="*/ 464539 w 6264837"/>
              <a:gd name="connsiteY114" fmla="*/ 2421743 h 3554507"/>
              <a:gd name="connsiteX115" fmla="*/ 273470 w 6264837"/>
              <a:gd name="connsiteY115" fmla="*/ 2435391 h 3554507"/>
              <a:gd name="connsiteX116" fmla="*/ 191583 w 6264837"/>
              <a:gd name="connsiteY116" fmla="*/ 2462686 h 3554507"/>
              <a:gd name="connsiteX117" fmla="*/ 109697 w 6264837"/>
              <a:gd name="connsiteY117" fmla="*/ 2517277 h 3554507"/>
              <a:gd name="connsiteX118" fmla="*/ 41458 w 6264837"/>
              <a:gd name="connsiteY118" fmla="*/ 2585516 h 3554507"/>
              <a:gd name="connsiteX119" fmla="*/ 14163 w 6264837"/>
              <a:gd name="connsiteY119" fmla="*/ 2626460 h 3554507"/>
              <a:gd name="connsiteX120" fmla="*/ 14163 w 6264837"/>
              <a:gd name="connsiteY120" fmla="*/ 2721994 h 3554507"/>
              <a:gd name="connsiteX121" fmla="*/ 41458 w 6264837"/>
              <a:gd name="connsiteY121" fmla="*/ 2735642 h 3554507"/>
              <a:gd name="connsiteX0" fmla="*/ 55106 w 6264837"/>
              <a:gd name="connsiteY0" fmla="*/ 2681051 h 3554507"/>
              <a:gd name="connsiteX1" fmla="*/ 68754 w 6264837"/>
              <a:gd name="connsiteY1" fmla="*/ 2803880 h 3554507"/>
              <a:gd name="connsiteX2" fmla="*/ 96049 w 6264837"/>
              <a:gd name="connsiteY2" fmla="*/ 2940358 h 3554507"/>
              <a:gd name="connsiteX3" fmla="*/ 123345 w 6264837"/>
              <a:gd name="connsiteY3" fmla="*/ 3145075 h 3554507"/>
              <a:gd name="connsiteX4" fmla="*/ 150640 w 6264837"/>
              <a:gd name="connsiteY4" fmla="*/ 3213313 h 3554507"/>
              <a:gd name="connsiteX5" fmla="*/ 191583 w 6264837"/>
              <a:gd name="connsiteY5" fmla="*/ 3254257 h 3554507"/>
              <a:gd name="connsiteX6" fmla="*/ 273470 w 6264837"/>
              <a:gd name="connsiteY6" fmla="*/ 3349791 h 3554507"/>
              <a:gd name="connsiteX7" fmla="*/ 341709 w 6264837"/>
              <a:gd name="connsiteY7" fmla="*/ 3390734 h 3554507"/>
              <a:gd name="connsiteX8" fmla="*/ 382652 w 6264837"/>
              <a:gd name="connsiteY8" fmla="*/ 3431677 h 3554507"/>
              <a:gd name="connsiteX9" fmla="*/ 450891 w 6264837"/>
              <a:gd name="connsiteY9" fmla="*/ 3472621 h 3554507"/>
              <a:gd name="connsiteX10" fmla="*/ 573721 w 6264837"/>
              <a:gd name="connsiteY10" fmla="*/ 3527212 h 3554507"/>
              <a:gd name="connsiteX11" fmla="*/ 682903 w 6264837"/>
              <a:gd name="connsiteY11" fmla="*/ 3554507 h 3554507"/>
              <a:gd name="connsiteX12" fmla="*/ 887619 w 6264837"/>
              <a:gd name="connsiteY12" fmla="*/ 3540860 h 3554507"/>
              <a:gd name="connsiteX13" fmla="*/ 928563 w 6264837"/>
              <a:gd name="connsiteY13" fmla="*/ 3527212 h 3554507"/>
              <a:gd name="connsiteX14" fmla="*/ 1037745 w 6264837"/>
              <a:gd name="connsiteY14" fmla="*/ 3513564 h 3554507"/>
              <a:gd name="connsiteX15" fmla="*/ 1201518 w 6264837"/>
              <a:gd name="connsiteY15" fmla="*/ 3486269 h 3554507"/>
              <a:gd name="connsiteX16" fmla="*/ 1570007 w 6264837"/>
              <a:gd name="connsiteY16" fmla="*/ 3472621 h 3554507"/>
              <a:gd name="connsiteX17" fmla="*/ 1788371 w 6264837"/>
              <a:gd name="connsiteY17" fmla="*/ 3445325 h 3554507"/>
              <a:gd name="connsiteX18" fmla="*/ 1911201 w 6264837"/>
              <a:gd name="connsiteY18" fmla="*/ 3418030 h 3554507"/>
              <a:gd name="connsiteX19" fmla="*/ 1993088 w 6264837"/>
              <a:gd name="connsiteY19" fmla="*/ 3404382 h 3554507"/>
              <a:gd name="connsiteX20" fmla="*/ 2061327 w 6264837"/>
              <a:gd name="connsiteY20" fmla="*/ 3390734 h 3554507"/>
              <a:gd name="connsiteX21" fmla="*/ 2156861 w 6264837"/>
              <a:gd name="connsiteY21" fmla="*/ 3377086 h 3554507"/>
              <a:gd name="connsiteX22" fmla="*/ 2375225 w 6264837"/>
              <a:gd name="connsiteY22" fmla="*/ 3349791 h 3554507"/>
              <a:gd name="connsiteX23" fmla="*/ 2811954 w 6264837"/>
              <a:gd name="connsiteY23" fmla="*/ 3281552 h 3554507"/>
              <a:gd name="connsiteX24" fmla="*/ 3262330 w 6264837"/>
              <a:gd name="connsiteY24" fmla="*/ 3226961 h 3554507"/>
              <a:gd name="connsiteX25" fmla="*/ 3371512 w 6264837"/>
              <a:gd name="connsiteY25" fmla="*/ 3213313 h 3554507"/>
              <a:gd name="connsiteX26" fmla="*/ 3521637 w 6264837"/>
              <a:gd name="connsiteY26" fmla="*/ 3186018 h 3554507"/>
              <a:gd name="connsiteX27" fmla="*/ 4476980 w 6264837"/>
              <a:gd name="connsiteY27" fmla="*/ 3213313 h 3554507"/>
              <a:gd name="connsiteX28" fmla="*/ 4531571 w 6264837"/>
              <a:gd name="connsiteY28" fmla="*/ 3226961 h 3554507"/>
              <a:gd name="connsiteX29" fmla="*/ 4763583 w 6264837"/>
              <a:gd name="connsiteY29" fmla="*/ 3254257 h 3554507"/>
              <a:gd name="connsiteX30" fmla="*/ 4872766 w 6264837"/>
              <a:gd name="connsiteY30" fmla="*/ 3267904 h 3554507"/>
              <a:gd name="connsiteX31" fmla="*/ 5336789 w 6264837"/>
              <a:gd name="connsiteY31" fmla="*/ 3281552 h 3554507"/>
              <a:gd name="connsiteX32" fmla="*/ 5650688 w 6264837"/>
              <a:gd name="connsiteY32" fmla="*/ 3322495 h 3554507"/>
              <a:gd name="connsiteX33" fmla="*/ 5964586 w 6264837"/>
              <a:gd name="connsiteY33" fmla="*/ 3308848 h 3554507"/>
              <a:gd name="connsiteX34" fmla="*/ 6005530 w 6264837"/>
              <a:gd name="connsiteY34" fmla="*/ 3295200 h 3554507"/>
              <a:gd name="connsiteX35" fmla="*/ 6060121 w 6264837"/>
              <a:gd name="connsiteY35" fmla="*/ 3281552 h 3554507"/>
              <a:gd name="connsiteX36" fmla="*/ 6142007 w 6264837"/>
              <a:gd name="connsiteY36" fmla="*/ 3254257 h 3554507"/>
              <a:gd name="connsiteX37" fmla="*/ 6223894 w 6264837"/>
              <a:gd name="connsiteY37" fmla="*/ 3131427 h 3554507"/>
              <a:gd name="connsiteX38" fmla="*/ 6251189 w 6264837"/>
              <a:gd name="connsiteY38" fmla="*/ 3090483 h 3554507"/>
              <a:gd name="connsiteX39" fmla="*/ 6264837 w 6264837"/>
              <a:gd name="connsiteY39" fmla="*/ 3049540 h 3554507"/>
              <a:gd name="connsiteX40" fmla="*/ 6237542 w 6264837"/>
              <a:gd name="connsiteY40" fmla="*/ 2749289 h 3554507"/>
              <a:gd name="connsiteX41" fmla="*/ 6182951 w 6264837"/>
              <a:gd name="connsiteY41" fmla="*/ 2640107 h 3554507"/>
              <a:gd name="connsiteX42" fmla="*/ 6101064 w 6264837"/>
              <a:gd name="connsiteY42" fmla="*/ 2585516 h 3554507"/>
              <a:gd name="connsiteX43" fmla="*/ 6073768 w 6264837"/>
              <a:gd name="connsiteY43" fmla="*/ 2530925 h 3554507"/>
              <a:gd name="connsiteX44" fmla="*/ 6005530 w 6264837"/>
              <a:gd name="connsiteY44" fmla="*/ 2421743 h 3554507"/>
              <a:gd name="connsiteX45" fmla="*/ 5978234 w 6264837"/>
              <a:gd name="connsiteY45" fmla="*/ 2353504 h 3554507"/>
              <a:gd name="connsiteX46" fmla="*/ 5950939 w 6264837"/>
              <a:gd name="connsiteY46" fmla="*/ 2312561 h 3554507"/>
              <a:gd name="connsiteX47" fmla="*/ 5909995 w 6264837"/>
              <a:gd name="connsiteY47" fmla="*/ 2244322 h 3554507"/>
              <a:gd name="connsiteX48" fmla="*/ 5855404 w 6264837"/>
              <a:gd name="connsiteY48" fmla="*/ 2176083 h 3554507"/>
              <a:gd name="connsiteX49" fmla="*/ 5800813 w 6264837"/>
              <a:gd name="connsiteY49" fmla="*/ 2094197 h 3554507"/>
              <a:gd name="connsiteX50" fmla="*/ 5773518 w 6264837"/>
              <a:gd name="connsiteY50" fmla="*/ 2012310 h 3554507"/>
              <a:gd name="connsiteX51" fmla="*/ 5732574 w 6264837"/>
              <a:gd name="connsiteY51" fmla="*/ 1944072 h 3554507"/>
              <a:gd name="connsiteX52" fmla="*/ 5664336 w 6264837"/>
              <a:gd name="connsiteY52" fmla="*/ 1807594 h 3554507"/>
              <a:gd name="connsiteX53" fmla="*/ 5596097 w 6264837"/>
              <a:gd name="connsiteY53" fmla="*/ 1684764 h 3554507"/>
              <a:gd name="connsiteX54" fmla="*/ 5568801 w 6264837"/>
              <a:gd name="connsiteY54" fmla="*/ 1589230 h 3554507"/>
              <a:gd name="connsiteX55" fmla="*/ 5541506 w 6264837"/>
              <a:gd name="connsiteY55" fmla="*/ 1534639 h 3554507"/>
              <a:gd name="connsiteX56" fmla="*/ 5527858 w 6264837"/>
              <a:gd name="connsiteY56" fmla="*/ 1493695 h 3554507"/>
              <a:gd name="connsiteX57" fmla="*/ 5500563 w 6264837"/>
              <a:gd name="connsiteY57" fmla="*/ 1425457 h 3554507"/>
              <a:gd name="connsiteX58" fmla="*/ 5445971 w 6264837"/>
              <a:gd name="connsiteY58" fmla="*/ 1234388 h 3554507"/>
              <a:gd name="connsiteX59" fmla="*/ 5432324 w 6264837"/>
              <a:gd name="connsiteY59" fmla="*/ 1138854 h 3554507"/>
              <a:gd name="connsiteX60" fmla="*/ 5405028 w 6264837"/>
              <a:gd name="connsiteY60" fmla="*/ 893194 h 3554507"/>
              <a:gd name="connsiteX61" fmla="*/ 5418676 w 6264837"/>
              <a:gd name="connsiteY61" fmla="*/ 647534 h 3554507"/>
              <a:gd name="connsiteX62" fmla="*/ 5445971 w 6264837"/>
              <a:gd name="connsiteY62" fmla="*/ 606591 h 3554507"/>
              <a:gd name="connsiteX63" fmla="*/ 5473267 w 6264837"/>
              <a:gd name="connsiteY63" fmla="*/ 538352 h 3554507"/>
              <a:gd name="connsiteX64" fmla="*/ 5500563 w 6264837"/>
              <a:gd name="connsiteY64" fmla="*/ 456466 h 3554507"/>
              <a:gd name="connsiteX65" fmla="*/ 5227607 w 6264837"/>
              <a:gd name="connsiteY65" fmla="*/ 101624 h 3554507"/>
              <a:gd name="connsiteX66" fmla="*/ 4859118 w 6264837"/>
              <a:gd name="connsiteY66" fmla="*/ 19737 h 3554507"/>
              <a:gd name="connsiteX67" fmla="*/ 4517923 w 6264837"/>
              <a:gd name="connsiteY67" fmla="*/ 6089 h 3554507"/>
              <a:gd name="connsiteX68" fmla="*/ 4340503 w 6264837"/>
              <a:gd name="connsiteY68" fmla="*/ 101624 h 3554507"/>
              <a:gd name="connsiteX69" fmla="*/ 4272264 w 6264837"/>
              <a:gd name="connsiteY69" fmla="*/ 333636 h 3554507"/>
              <a:gd name="connsiteX70" fmla="*/ 4244968 w 6264837"/>
              <a:gd name="connsiteY70" fmla="*/ 388227 h 3554507"/>
              <a:gd name="connsiteX71" fmla="*/ 4190377 w 6264837"/>
              <a:gd name="connsiteY71" fmla="*/ 538352 h 3554507"/>
              <a:gd name="connsiteX72" fmla="*/ 4149434 w 6264837"/>
              <a:gd name="connsiteY72" fmla="*/ 592943 h 3554507"/>
              <a:gd name="connsiteX73" fmla="*/ 4122139 w 6264837"/>
              <a:gd name="connsiteY73" fmla="*/ 688477 h 3554507"/>
              <a:gd name="connsiteX74" fmla="*/ 4094843 w 6264837"/>
              <a:gd name="connsiteY74" fmla="*/ 729421 h 3554507"/>
              <a:gd name="connsiteX75" fmla="*/ 4081195 w 6264837"/>
              <a:gd name="connsiteY75" fmla="*/ 784012 h 3554507"/>
              <a:gd name="connsiteX76" fmla="*/ 4040252 w 6264837"/>
              <a:gd name="connsiteY76" fmla="*/ 838603 h 3554507"/>
              <a:gd name="connsiteX77" fmla="*/ 3999309 w 6264837"/>
              <a:gd name="connsiteY77" fmla="*/ 906842 h 3554507"/>
              <a:gd name="connsiteX78" fmla="*/ 3958366 w 6264837"/>
              <a:gd name="connsiteY78" fmla="*/ 1043319 h 3554507"/>
              <a:gd name="connsiteX79" fmla="*/ 3890127 w 6264837"/>
              <a:gd name="connsiteY79" fmla="*/ 1138854 h 3554507"/>
              <a:gd name="connsiteX80" fmla="*/ 3835536 w 6264837"/>
              <a:gd name="connsiteY80" fmla="*/ 1261683 h 3554507"/>
              <a:gd name="connsiteX81" fmla="*/ 3808240 w 6264837"/>
              <a:gd name="connsiteY81" fmla="*/ 1302627 h 3554507"/>
              <a:gd name="connsiteX82" fmla="*/ 3780945 w 6264837"/>
              <a:gd name="connsiteY82" fmla="*/ 1370866 h 3554507"/>
              <a:gd name="connsiteX83" fmla="*/ 3740001 w 6264837"/>
              <a:gd name="connsiteY83" fmla="*/ 1425457 h 3554507"/>
              <a:gd name="connsiteX84" fmla="*/ 3712706 w 6264837"/>
              <a:gd name="connsiteY84" fmla="*/ 1480048 h 3554507"/>
              <a:gd name="connsiteX85" fmla="*/ 3685410 w 6264837"/>
              <a:gd name="connsiteY85" fmla="*/ 1520991 h 3554507"/>
              <a:gd name="connsiteX86" fmla="*/ 3617171 w 6264837"/>
              <a:gd name="connsiteY86" fmla="*/ 1602877 h 3554507"/>
              <a:gd name="connsiteX87" fmla="*/ 3507989 w 6264837"/>
              <a:gd name="connsiteY87" fmla="*/ 1739355 h 3554507"/>
              <a:gd name="connsiteX88" fmla="*/ 3467046 w 6264837"/>
              <a:gd name="connsiteY88" fmla="*/ 1793946 h 3554507"/>
              <a:gd name="connsiteX89" fmla="*/ 3426103 w 6264837"/>
              <a:gd name="connsiteY89" fmla="*/ 1834889 h 3554507"/>
              <a:gd name="connsiteX90" fmla="*/ 3357864 w 6264837"/>
              <a:gd name="connsiteY90" fmla="*/ 1889480 h 3554507"/>
              <a:gd name="connsiteX91" fmla="*/ 3275977 w 6264837"/>
              <a:gd name="connsiteY91" fmla="*/ 1971367 h 3554507"/>
              <a:gd name="connsiteX92" fmla="*/ 3194091 w 6264837"/>
              <a:gd name="connsiteY92" fmla="*/ 2039606 h 3554507"/>
              <a:gd name="connsiteX93" fmla="*/ 3180443 w 6264837"/>
              <a:gd name="connsiteY93" fmla="*/ 2080549 h 3554507"/>
              <a:gd name="connsiteX94" fmla="*/ 3043966 w 6264837"/>
              <a:gd name="connsiteY94" fmla="*/ 2203379 h 3554507"/>
              <a:gd name="connsiteX95" fmla="*/ 2989374 w 6264837"/>
              <a:gd name="connsiteY95" fmla="*/ 2271618 h 3554507"/>
              <a:gd name="connsiteX96" fmla="*/ 2962079 w 6264837"/>
              <a:gd name="connsiteY96" fmla="*/ 2312561 h 3554507"/>
              <a:gd name="connsiteX97" fmla="*/ 2839249 w 6264837"/>
              <a:gd name="connsiteY97" fmla="*/ 2408095 h 3554507"/>
              <a:gd name="connsiteX98" fmla="*/ 2811954 w 6264837"/>
              <a:gd name="connsiteY98" fmla="*/ 2462686 h 3554507"/>
              <a:gd name="connsiteX99" fmla="*/ 2716419 w 6264837"/>
              <a:gd name="connsiteY99" fmla="*/ 2517277 h 3554507"/>
              <a:gd name="connsiteX100" fmla="*/ 2620885 w 6264837"/>
              <a:gd name="connsiteY100" fmla="*/ 2558221 h 3554507"/>
              <a:gd name="connsiteX101" fmla="*/ 2538998 w 6264837"/>
              <a:gd name="connsiteY101" fmla="*/ 2585516 h 3554507"/>
              <a:gd name="connsiteX102" fmla="*/ 2498055 w 6264837"/>
              <a:gd name="connsiteY102" fmla="*/ 2612812 h 3554507"/>
              <a:gd name="connsiteX103" fmla="*/ 2088622 w 6264837"/>
              <a:gd name="connsiteY103" fmla="*/ 2653755 h 3554507"/>
              <a:gd name="connsiteX104" fmla="*/ 1283404 w 6264837"/>
              <a:gd name="connsiteY104" fmla="*/ 2640107 h 3554507"/>
              <a:gd name="connsiteX105" fmla="*/ 1160574 w 6264837"/>
              <a:gd name="connsiteY105" fmla="*/ 2626460 h 3554507"/>
              <a:gd name="connsiteX106" fmla="*/ 1119631 w 6264837"/>
              <a:gd name="connsiteY106" fmla="*/ 2612812 h 3554507"/>
              <a:gd name="connsiteX107" fmla="*/ 1037745 w 6264837"/>
              <a:gd name="connsiteY107" fmla="*/ 2599164 h 3554507"/>
              <a:gd name="connsiteX108" fmla="*/ 969506 w 6264837"/>
              <a:gd name="connsiteY108" fmla="*/ 2585516 h 3554507"/>
              <a:gd name="connsiteX109" fmla="*/ 751142 w 6264837"/>
              <a:gd name="connsiteY109" fmla="*/ 2558221 h 3554507"/>
              <a:gd name="connsiteX110" fmla="*/ 669255 w 6264837"/>
              <a:gd name="connsiteY110" fmla="*/ 2530925 h 3554507"/>
              <a:gd name="connsiteX111" fmla="*/ 587368 w 6264837"/>
              <a:gd name="connsiteY111" fmla="*/ 2476334 h 3554507"/>
              <a:gd name="connsiteX112" fmla="*/ 546425 w 6264837"/>
              <a:gd name="connsiteY112" fmla="*/ 2462686 h 3554507"/>
              <a:gd name="connsiteX113" fmla="*/ 464539 w 6264837"/>
              <a:gd name="connsiteY113" fmla="*/ 2421743 h 3554507"/>
              <a:gd name="connsiteX114" fmla="*/ 273470 w 6264837"/>
              <a:gd name="connsiteY114" fmla="*/ 2435391 h 3554507"/>
              <a:gd name="connsiteX115" fmla="*/ 191583 w 6264837"/>
              <a:gd name="connsiteY115" fmla="*/ 2462686 h 3554507"/>
              <a:gd name="connsiteX116" fmla="*/ 109697 w 6264837"/>
              <a:gd name="connsiteY116" fmla="*/ 2517277 h 3554507"/>
              <a:gd name="connsiteX117" fmla="*/ 41458 w 6264837"/>
              <a:gd name="connsiteY117" fmla="*/ 2585516 h 3554507"/>
              <a:gd name="connsiteX118" fmla="*/ 14163 w 6264837"/>
              <a:gd name="connsiteY118" fmla="*/ 2626460 h 3554507"/>
              <a:gd name="connsiteX119" fmla="*/ 14163 w 6264837"/>
              <a:gd name="connsiteY119" fmla="*/ 2721994 h 3554507"/>
              <a:gd name="connsiteX120" fmla="*/ 41458 w 6264837"/>
              <a:gd name="connsiteY120" fmla="*/ 2735642 h 3554507"/>
              <a:gd name="connsiteX0" fmla="*/ 55106 w 6264837"/>
              <a:gd name="connsiteY0" fmla="*/ 2681051 h 3554507"/>
              <a:gd name="connsiteX1" fmla="*/ 68754 w 6264837"/>
              <a:gd name="connsiteY1" fmla="*/ 2803880 h 3554507"/>
              <a:gd name="connsiteX2" fmla="*/ 96049 w 6264837"/>
              <a:gd name="connsiteY2" fmla="*/ 2940358 h 3554507"/>
              <a:gd name="connsiteX3" fmla="*/ 123345 w 6264837"/>
              <a:gd name="connsiteY3" fmla="*/ 3145075 h 3554507"/>
              <a:gd name="connsiteX4" fmla="*/ 150640 w 6264837"/>
              <a:gd name="connsiteY4" fmla="*/ 3213313 h 3554507"/>
              <a:gd name="connsiteX5" fmla="*/ 191583 w 6264837"/>
              <a:gd name="connsiteY5" fmla="*/ 3254257 h 3554507"/>
              <a:gd name="connsiteX6" fmla="*/ 273470 w 6264837"/>
              <a:gd name="connsiteY6" fmla="*/ 3349791 h 3554507"/>
              <a:gd name="connsiteX7" fmla="*/ 341709 w 6264837"/>
              <a:gd name="connsiteY7" fmla="*/ 3390734 h 3554507"/>
              <a:gd name="connsiteX8" fmla="*/ 382652 w 6264837"/>
              <a:gd name="connsiteY8" fmla="*/ 3431677 h 3554507"/>
              <a:gd name="connsiteX9" fmla="*/ 450891 w 6264837"/>
              <a:gd name="connsiteY9" fmla="*/ 3472621 h 3554507"/>
              <a:gd name="connsiteX10" fmla="*/ 573721 w 6264837"/>
              <a:gd name="connsiteY10" fmla="*/ 3527212 h 3554507"/>
              <a:gd name="connsiteX11" fmla="*/ 682903 w 6264837"/>
              <a:gd name="connsiteY11" fmla="*/ 3554507 h 3554507"/>
              <a:gd name="connsiteX12" fmla="*/ 887619 w 6264837"/>
              <a:gd name="connsiteY12" fmla="*/ 3540860 h 3554507"/>
              <a:gd name="connsiteX13" fmla="*/ 928563 w 6264837"/>
              <a:gd name="connsiteY13" fmla="*/ 3527212 h 3554507"/>
              <a:gd name="connsiteX14" fmla="*/ 1037745 w 6264837"/>
              <a:gd name="connsiteY14" fmla="*/ 3513564 h 3554507"/>
              <a:gd name="connsiteX15" fmla="*/ 1201518 w 6264837"/>
              <a:gd name="connsiteY15" fmla="*/ 3486269 h 3554507"/>
              <a:gd name="connsiteX16" fmla="*/ 1570007 w 6264837"/>
              <a:gd name="connsiteY16" fmla="*/ 3472621 h 3554507"/>
              <a:gd name="connsiteX17" fmla="*/ 1788371 w 6264837"/>
              <a:gd name="connsiteY17" fmla="*/ 3445325 h 3554507"/>
              <a:gd name="connsiteX18" fmla="*/ 1911201 w 6264837"/>
              <a:gd name="connsiteY18" fmla="*/ 3418030 h 3554507"/>
              <a:gd name="connsiteX19" fmla="*/ 1993088 w 6264837"/>
              <a:gd name="connsiteY19" fmla="*/ 3404382 h 3554507"/>
              <a:gd name="connsiteX20" fmla="*/ 2061327 w 6264837"/>
              <a:gd name="connsiteY20" fmla="*/ 3390734 h 3554507"/>
              <a:gd name="connsiteX21" fmla="*/ 2156861 w 6264837"/>
              <a:gd name="connsiteY21" fmla="*/ 3377086 h 3554507"/>
              <a:gd name="connsiteX22" fmla="*/ 2375225 w 6264837"/>
              <a:gd name="connsiteY22" fmla="*/ 3349791 h 3554507"/>
              <a:gd name="connsiteX23" fmla="*/ 2811954 w 6264837"/>
              <a:gd name="connsiteY23" fmla="*/ 3281552 h 3554507"/>
              <a:gd name="connsiteX24" fmla="*/ 3262330 w 6264837"/>
              <a:gd name="connsiteY24" fmla="*/ 3226961 h 3554507"/>
              <a:gd name="connsiteX25" fmla="*/ 3371512 w 6264837"/>
              <a:gd name="connsiteY25" fmla="*/ 3213313 h 3554507"/>
              <a:gd name="connsiteX26" fmla="*/ 3521637 w 6264837"/>
              <a:gd name="connsiteY26" fmla="*/ 3186018 h 3554507"/>
              <a:gd name="connsiteX27" fmla="*/ 4476980 w 6264837"/>
              <a:gd name="connsiteY27" fmla="*/ 3213313 h 3554507"/>
              <a:gd name="connsiteX28" fmla="*/ 4531571 w 6264837"/>
              <a:gd name="connsiteY28" fmla="*/ 3226961 h 3554507"/>
              <a:gd name="connsiteX29" fmla="*/ 4763583 w 6264837"/>
              <a:gd name="connsiteY29" fmla="*/ 3254257 h 3554507"/>
              <a:gd name="connsiteX30" fmla="*/ 4872766 w 6264837"/>
              <a:gd name="connsiteY30" fmla="*/ 3267904 h 3554507"/>
              <a:gd name="connsiteX31" fmla="*/ 5336789 w 6264837"/>
              <a:gd name="connsiteY31" fmla="*/ 3281552 h 3554507"/>
              <a:gd name="connsiteX32" fmla="*/ 5650688 w 6264837"/>
              <a:gd name="connsiteY32" fmla="*/ 3322495 h 3554507"/>
              <a:gd name="connsiteX33" fmla="*/ 5964586 w 6264837"/>
              <a:gd name="connsiteY33" fmla="*/ 3308848 h 3554507"/>
              <a:gd name="connsiteX34" fmla="*/ 6005530 w 6264837"/>
              <a:gd name="connsiteY34" fmla="*/ 3295200 h 3554507"/>
              <a:gd name="connsiteX35" fmla="*/ 6060121 w 6264837"/>
              <a:gd name="connsiteY35" fmla="*/ 3281552 h 3554507"/>
              <a:gd name="connsiteX36" fmla="*/ 6142007 w 6264837"/>
              <a:gd name="connsiteY36" fmla="*/ 3254257 h 3554507"/>
              <a:gd name="connsiteX37" fmla="*/ 6223894 w 6264837"/>
              <a:gd name="connsiteY37" fmla="*/ 3131427 h 3554507"/>
              <a:gd name="connsiteX38" fmla="*/ 6251189 w 6264837"/>
              <a:gd name="connsiteY38" fmla="*/ 3090483 h 3554507"/>
              <a:gd name="connsiteX39" fmla="*/ 6264837 w 6264837"/>
              <a:gd name="connsiteY39" fmla="*/ 3049540 h 3554507"/>
              <a:gd name="connsiteX40" fmla="*/ 6237542 w 6264837"/>
              <a:gd name="connsiteY40" fmla="*/ 2749289 h 3554507"/>
              <a:gd name="connsiteX41" fmla="*/ 6182951 w 6264837"/>
              <a:gd name="connsiteY41" fmla="*/ 2640107 h 3554507"/>
              <a:gd name="connsiteX42" fmla="*/ 6101064 w 6264837"/>
              <a:gd name="connsiteY42" fmla="*/ 2585516 h 3554507"/>
              <a:gd name="connsiteX43" fmla="*/ 6073768 w 6264837"/>
              <a:gd name="connsiteY43" fmla="*/ 2530925 h 3554507"/>
              <a:gd name="connsiteX44" fmla="*/ 6005530 w 6264837"/>
              <a:gd name="connsiteY44" fmla="*/ 2421743 h 3554507"/>
              <a:gd name="connsiteX45" fmla="*/ 5978234 w 6264837"/>
              <a:gd name="connsiteY45" fmla="*/ 2353504 h 3554507"/>
              <a:gd name="connsiteX46" fmla="*/ 5950939 w 6264837"/>
              <a:gd name="connsiteY46" fmla="*/ 2312561 h 3554507"/>
              <a:gd name="connsiteX47" fmla="*/ 5909995 w 6264837"/>
              <a:gd name="connsiteY47" fmla="*/ 2244322 h 3554507"/>
              <a:gd name="connsiteX48" fmla="*/ 5855404 w 6264837"/>
              <a:gd name="connsiteY48" fmla="*/ 2176083 h 3554507"/>
              <a:gd name="connsiteX49" fmla="*/ 5800813 w 6264837"/>
              <a:gd name="connsiteY49" fmla="*/ 2094197 h 3554507"/>
              <a:gd name="connsiteX50" fmla="*/ 5773518 w 6264837"/>
              <a:gd name="connsiteY50" fmla="*/ 2012310 h 3554507"/>
              <a:gd name="connsiteX51" fmla="*/ 5732574 w 6264837"/>
              <a:gd name="connsiteY51" fmla="*/ 1944072 h 3554507"/>
              <a:gd name="connsiteX52" fmla="*/ 5664336 w 6264837"/>
              <a:gd name="connsiteY52" fmla="*/ 1807594 h 3554507"/>
              <a:gd name="connsiteX53" fmla="*/ 5596097 w 6264837"/>
              <a:gd name="connsiteY53" fmla="*/ 1684764 h 3554507"/>
              <a:gd name="connsiteX54" fmla="*/ 5568801 w 6264837"/>
              <a:gd name="connsiteY54" fmla="*/ 1589230 h 3554507"/>
              <a:gd name="connsiteX55" fmla="*/ 5541506 w 6264837"/>
              <a:gd name="connsiteY55" fmla="*/ 1534639 h 3554507"/>
              <a:gd name="connsiteX56" fmla="*/ 5527858 w 6264837"/>
              <a:gd name="connsiteY56" fmla="*/ 1493695 h 3554507"/>
              <a:gd name="connsiteX57" fmla="*/ 5500563 w 6264837"/>
              <a:gd name="connsiteY57" fmla="*/ 1425457 h 3554507"/>
              <a:gd name="connsiteX58" fmla="*/ 5445971 w 6264837"/>
              <a:gd name="connsiteY58" fmla="*/ 1234388 h 3554507"/>
              <a:gd name="connsiteX59" fmla="*/ 5432324 w 6264837"/>
              <a:gd name="connsiteY59" fmla="*/ 1138854 h 3554507"/>
              <a:gd name="connsiteX60" fmla="*/ 5405028 w 6264837"/>
              <a:gd name="connsiteY60" fmla="*/ 893194 h 3554507"/>
              <a:gd name="connsiteX61" fmla="*/ 5418676 w 6264837"/>
              <a:gd name="connsiteY61" fmla="*/ 647534 h 3554507"/>
              <a:gd name="connsiteX62" fmla="*/ 5445971 w 6264837"/>
              <a:gd name="connsiteY62" fmla="*/ 606591 h 3554507"/>
              <a:gd name="connsiteX63" fmla="*/ 5473267 w 6264837"/>
              <a:gd name="connsiteY63" fmla="*/ 538352 h 3554507"/>
              <a:gd name="connsiteX64" fmla="*/ 5227607 w 6264837"/>
              <a:gd name="connsiteY64" fmla="*/ 101624 h 3554507"/>
              <a:gd name="connsiteX65" fmla="*/ 4859118 w 6264837"/>
              <a:gd name="connsiteY65" fmla="*/ 19737 h 3554507"/>
              <a:gd name="connsiteX66" fmla="*/ 4517923 w 6264837"/>
              <a:gd name="connsiteY66" fmla="*/ 6089 h 3554507"/>
              <a:gd name="connsiteX67" fmla="*/ 4340503 w 6264837"/>
              <a:gd name="connsiteY67" fmla="*/ 101624 h 3554507"/>
              <a:gd name="connsiteX68" fmla="*/ 4272264 w 6264837"/>
              <a:gd name="connsiteY68" fmla="*/ 333636 h 3554507"/>
              <a:gd name="connsiteX69" fmla="*/ 4244968 w 6264837"/>
              <a:gd name="connsiteY69" fmla="*/ 388227 h 3554507"/>
              <a:gd name="connsiteX70" fmla="*/ 4190377 w 6264837"/>
              <a:gd name="connsiteY70" fmla="*/ 538352 h 3554507"/>
              <a:gd name="connsiteX71" fmla="*/ 4149434 w 6264837"/>
              <a:gd name="connsiteY71" fmla="*/ 592943 h 3554507"/>
              <a:gd name="connsiteX72" fmla="*/ 4122139 w 6264837"/>
              <a:gd name="connsiteY72" fmla="*/ 688477 h 3554507"/>
              <a:gd name="connsiteX73" fmla="*/ 4094843 w 6264837"/>
              <a:gd name="connsiteY73" fmla="*/ 729421 h 3554507"/>
              <a:gd name="connsiteX74" fmla="*/ 4081195 w 6264837"/>
              <a:gd name="connsiteY74" fmla="*/ 784012 h 3554507"/>
              <a:gd name="connsiteX75" fmla="*/ 4040252 w 6264837"/>
              <a:gd name="connsiteY75" fmla="*/ 838603 h 3554507"/>
              <a:gd name="connsiteX76" fmla="*/ 3999309 w 6264837"/>
              <a:gd name="connsiteY76" fmla="*/ 906842 h 3554507"/>
              <a:gd name="connsiteX77" fmla="*/ 3958366 w 6264837"/>
              <a:gd name="connsiteY77" fmla="*/ 1043319 h 3554507"/>
              <a:gd name="connsiteX78" fmla="*/ 3890127 w 6264837"/>
              <a:gd name="connsiteY78" fmla="*/ 1138854 h 3554507"/>
              <a:gd name="connsiteX79" fmla="*/ 3835536 w 6264837"/>
              <a:gd name="connsiteY79" fmla="*/ 1261683 h 3554507"/>
              <a:gd name="connsiteX80" fmla="*/ 3808240 w 6264837"/>
              <a:gd name="connsiteY80" fmla="*/ 1302627 h 3554507"/>
              <a:gd name="connsiteX81" fmla="*/ 3780945 w 6264837"/>
              <a:gd name="connsiteY81" fmla="*/ 1370866 h 3554507"/>
              <a:gd name="connsiteX82" fmla="*/ 3740001 w 6264837"/>
              <a:gd name="connsiteY82" fmla="*/ 1425457 h 3554507"/>
              <a:gd name="connsiteX83" fmla="*/ 3712706 w 6264837"/>
              <a:gd name="connsiteY83" fmla="*/ 1480048 h 3554507"/>
              <a:gd name="connsiteX84" fmla="*/ 3685410 w 6264837"/>
              <a:gd name="connsiteY84" fmla="*/ 1520991 h 3554507"/>
              <a:gd name="connsiteX85" fmla="*/ 3617171 w 6264837"/>
              <a:gd name="connsiteY85" fmla="*/ 1602877 h 3554507"/>
              <a:gd name="connsiteX86" fmla="*/ 3507989 w 6264837"/>
              <a:gd name="connsiteY86" fmla="*/ 1739355 h 3554507"/>
              <a:gd name="connsiteX87" fmla="*/ 3467046 w 6264837"/>
              <a:gd name="connsiteY87" fmla="*/ 1793946 h 3554507"/>
              <a:gd name="connsiteX88" fmla="*/ 3426103 w 6264837"/>
              <a:gd name="connsiteY88" fmla="*/ 1834889 h 3554507"/>
              <a:gd name="connsiteX89" fmla="*/ 3357864 w 6264837"/>
              <a:gd name="connsiteY89" fmla="*/ 1889480 h 3554507"/>
              <a:gd name="connsiteX90" fmla="*/ 3275977 w 6264837"/>
              <a:gd name="connsiteY90" fmla="*/ 1971367 h 3554507"/>
              <a:gd name="connsiteX91" fmla="*/ 3194091 w 6264837"/>
              <a:gd name="connsiteY91" fmla="*/ 2039606 h 3554507"/>
              <a:gd name="connsiteX92" fmla="*/ 3180443 w 6264837"/>
              <a:gd name="connsiteY92" fmla="*/ 2080549 h 3554507"/>
              <a:gd name="connsiteX93" fmla="*/ 3043966 w 6264837"/>
              <a:gd name="connsiteY93" fmla="*/ 2203379 h 3554507"/>
              <a:gd name="connsiteX94" fmla="*/ 2989374 w 6264837"/>
              <a:gd name="connsiteY94" fmla="*/ 2271618 h 3554507"/>
              <a:gd name="connsiteX95" fmla="*/ 2962079 w 6264837"/>
              <a:gd name="connsiteY95" fmla="*/ 2312561 h 3554507"/>
              <a:gd name="connsiteX96" fmla="*/ 2839249 w 6264837"/>
              <a:gd name="connsiteY96" fmla="*/ 2408095 h 3554507"/>
              <a:gd name="connsiteX97" fmla="*/ 2811954 w 6264837"/>
              <a:gd name="connsiteY97" fmla="*/ 2462686 h 3554507"/>
              <a:gd name="connsiteX98" fmla="*/ 2716419 w 6264837"/>
              <a:gd name="connsiteY98" fmla="*/ 2517277 h 3554507"/>
              <a:gd name="connsiteX99" fmla="*/ 2620885 w 6264837"/>
              <a:gd name="connsiteY99" fmla="*/ 2558221 h 3554507"/>
              <a:gd name="connsiteX100" fmla="*/ 2538998 w 6264837"/>
              <a:gd name="connsiteY100" fmla="*/ 2585516 h 3554507"/>
              <a:gd name="connsiteX101" fmla="*/ 2498055 w 6264837"/>
              <a:gd name="connsiteY101" fmla="*/ 2612812 h 3554507"/>
              <a:gd name="connsiteX102" fmla="*/ 2088622 w 6264837"/>
              <a:gd name="connsiteY102" fmla="*/ 2653755 h 3554507"/>
              <a:gd name="connsiteX103" fmla="*/ 1283404 w 6264837"/>
              <a:gd name="connsiteY103" fmla="*/ 2640107 h 3554507"/>
              <a:gd name="connsiteX104" fmla="*/ 1160574 w 6264837"/>
              <a:gd name="connsiteY104" fmla="*/ 2626460 h 3554507"/>
              <a:gd name="connsiteX105" fmla="*/ 1119631 w 6264837"/>
              <a:gd name="connsiteY105" fmla="*/ 2612812 h 3554507"/>
              <a:gd name="connsiteX106" fmla="*/ 1037745 w 6264837"/>
              <a:gd name="connsiteY106" fmla="*/ 2599164 h 3554507"/>
              <a:gd name="connsiteX107" fmla="*/ 969506 w 6264837"/>
              <a:gd name="connsiteY107" fmla="*/ 2585516 h 3554507"/>
              <a:gd name="connsiteX108" fmla="*/ 751142 w 6264837"/>
              <a:gd name="connsiteY108" fmla="*/ 2558221 h 3554507"/>
              <a:gd name="connsiteX109" fmla="*/ 669255 w 6264837"/>
              <a:gd name="connsiteY109" fmla="*/ 2530925 h 3554507"/>
              <a:gd name="connsiteX110" fmla="*/ 587368 w 6264837"/>
              <a:gd name="connsiteY110" fmla="*/ 2476334 h 3554507"/>
              <a:gd name="connsiteX111" fmla="*/ 546425 w 6264837"/>
              <a:gd name="connsiteY111" fmla="*/ 2462686 h 3554507"/>
              <a:gd name="connsiteX112" fmla="*/ 464539 w 6264837"/>
              <a:gd name="connsiteY112" fmla="*/ 2421743 h 3554507"/>
              <a:gd name="connsiteX113" fmla="*/ 273470 w 6264837"/>
              <a:gd name="connsiteY113" fmla="*/ 2435391 h 3554507"/>
              <a:gd name="connsiteX114" fmla="*/ 191583 w 6264837"/>
              <a:gd name="connsiteY114" fmla="*/ 2462686 h 3554507"/>
              <a:gd name="connsiteX115" fmla="*/ 109697 w 6264837"/>
              <a:gd name="connsiteY115" fmla="*/ 2517277 h 3554507"/>
              <a:gd name="connsiteX116" fmla="*/ 41458 w 6264837"/>
              <a:gd name="connsiteY116" fmla="*/ 2585516 h 3554507"/>
              <a:gd name="connsiteX117" fmla="*/ 14163 w 6264837"/>
              <a:gd name="connsiteY117" fmla="*/ 2626460 h 3554507"/>
              <a:gd name="connsiteX118" fmla="*/ 14163 w 6264837"/>
              <a:gd name="connsiteY118" fmla="*/ 2721994 h 3554507"/>
              <a:gd name="connsiteX119" fmla="*/ 41458 w 6264837"/>
              <a:gd name="connsiteY119" fmla="*/ 2735642 h 3554507"/>
              <a:gd name="connsiteX0" fmla="*/ 55106 w 6264837"/>
              <a:gd name="connsiteY0" fmla="*/ 2681051 h 3554507"/>
              <a:gd name="connsiteX1" fmla="*/ 68754 w 6264837"/>
              <a:gd name="connsiteY1" fmla="*/ 2803880 h 3554507"/>
              <a:gd name="connsiteX2" fmla="*/ 96049 w 6264837"/>
              <a:gd name="connsiteY2" fmla="*/ 2940358 h 3554507"/>
              <a:gd name="connsiteX3" fmla="*/ 123345 w 6264837"/>
              <a:gd name="connsiteY3" fmla="*/ 3145075 h 3554507"/>
              <a:gd name="connsiteX4" fmla="*/ 150640 w 6264837"/>
              <a:gd name="connsiteY4" fmla="*/ 3213313 h 3554507"/>
              <a:gd name="connsiteX5" fmla="*/ 191583 w 6264837"/>
              <a:gd name="connsiteY5" fmla="*/ 3254257 h 3554507"/>
              <a:gd name="connsiteX6" fmla="*/ 273470 w 6264837"/>
              <a:gd name="connsiteY6" fmla="*/ 3349791 h 3554507"/>
              <a:gd name="connsiteX7" fmla="*/ 341709 w 6264837"/>
              <a:gd name="connsiteY7" fmla="*/ 3390734 h 3554507"/>
              <a:gd name="connsiteX8" fmla="*/ 382652 w 6264837"/>
              <a:gd name="connsiteY8" fmla="*/ 3431677 h 3554507"/>
              <a:gd name="connsiteX9" fmla="*/ 450891 w 6264837"/>
              <a:gd name="connsiteY9" fmla="*/ 3472621 h 3554507"/>
              <a:gd name="connsiteX10" fmla="*/ 573721 w 6264837"/>
              <a:gd name="connsiteY10" fmla="*/ 3527212 h 3554507"/>
              <a:gd name="connsiteX11" fmla="*/ 682903 w 6264837"/>
              <a:gd name="connsiteY11" fmla="*/ 3554507 h 3554507"/>
              <a:gd name="connsiteX12" fmla="*/ 887619 w 6264837"/>
              <a:gd name="connsiteY12" fmla="*/ 3540860 h 3554507"/>
              <a:gd name="connsiteX13" fmla="*/ 928563 w 6264837"/>
              <a:gd name="connsiteY13" fmla="*/ 3527212 h 3554507"/>
              <a:gd name="connsiteX14" fmla="*/ 1037745 w 6264837"/>
              <a:gd name="connsiteY14" fmla="*/ 3513564 h 3554507"/>
              <a:gd name="connsiteX15" fmla="*/ 1201518 w 6264837"/>
              <a:gd name="connsiteY15" fmla="*/ 3486269 h 3554507"/>
              <a:gd name="connsiteX16" fmla="*/ 1570007 w 6264837"/>
              <a:gd name="connsiteY16" fmla="*/ 3472621 h 3554507"/>
              <a:gd name="connsiteX17" fmla="*/ 1788371 w 6264837"/>
              <a:gd name="connsiteY17" fmla="*/ 3445325 h 3554507"/>
              <a:gd name="connsiteX18" fmla="*/ 1911201 w 6264837"/>
              <a:gd name="connsiteY18" fmla="*/ 3418030 h 3554507"/>
              <a:gd name="connsiteX19" fmla="*/ 1993088 w 6264837"/>
              <a:gd name="connsiteY19" fmla="*/ 3404382 h 3554507"/>
              <a:gd name="connsiteX20" fmla="*/ 2061327 w 6264837"/>
              <a:gd name="connsiteY20" fmla="*/ 3390734 h 3554507"/>
              <a:gd name="connsiteX21" fmla="*/ 2156861 w 6264837"/>
              <a:gd name="connsiteY21" fmla="*/ 3377086 h 3554507"/>
              <a:gd name="connsiteX22" fmla="*/ 2375225 w 6264837"/>
              <a:gd name="connsiteY22" fmla="*/ 3349791 h 3554507"/>
              <a:gd name="connsiteX23" fmla="*/ 2811954 w 6264837"/>
              <a:gd name="connsiteY23" fmla="*/ 3281552 h 3554507"/>
              <a:gd name="connsiteX24" fmla="*/ 3262330 w 6264837"/>
              <a:gd name="connsiteY24" fmla="*/ 3226961 h 3554507"/>
              <a:gd name="connsiteX25" fmla="*/ 3371512 w 6264837"/>
              <a:gd name="connsiteY25" fmla="*/ 3213313 h 3554507"/>
              <a:gd name="connsiteX26" fmla="*/ 3521637 w 6264837"/>
              <a:gd name="connsiteY26" fmla="*/ 3186018 h 3554507"/>
              <a:gd name="connsiteX27" fmla="*/ 4476980 w 6264837"/>
              <a:gd name="connsiteY27" fmla="*/ 3213313 h 3554507"/>
              <a:gd name="connsiteX28" fmla="*/ 4531571 w 6264837"/>
              <a:gd name="connsiteY28" fmla="*/ 3226961 h 3554507"/>
              <a:gd name="connsiteX29" fmla="*/ 4763583 w 6264837"/>
              <a:gd name="connsiteY29" fmla="*/ 3254257 h 3554507"/>
              <a:gd name="connsiteX30" fmla="*/ 4872766 w 6264837"/>
              <a:gd name="connsiteY30" fmla="*/ 3267904 h 3554507"/>
              <a:gd name="connsiteX31" fmla="*/ 5336789 w 6264837"/>
              <a:gd name="connsiteY31" fmla="*/ 3281552 h 3554507"/>
              <a:gd name="connsiteX32" fmla="*/ 5650688 w 6264837"/>
              <a:gd name="connsiteY32" fmla="*/ 3322495 h 3554507"/>
              <a:gd name="connsiteX33" fmla="*/ 5964586 w 6264837"/>
              <a:gd name="connsiteY33" fmla="*/ 3308848 h 3554507"/>
              <a:gd name="connsiteX34" fmla="*/ 6005530 w 6264837"/>
              <a:gd name="connsiteY34" fmla="*/ 3295200 h 3554507"/>
              <a:gd name="connsiteX35" fmla="*/ 6060121 w 6264837"/>
              <a:gd name="connsiteY35" fmla="*/ 3281552 h 3554507"/>
              <a:gd name="connsiteX36" fmla="*/ 6142007 w 6264837"/>
              <a:gd name="connsiteY36" fmla="*/ 3254257 h 3554507"/>
              <a:gd name="connsiteX37" fmla="*/ 6223894 w 6264837"/>
              <a:gd name="connsiteY37" fmla="*/ 3131427 h 3554507"/>
              <a:gd name="connsiteX38" fmla="*/ 6251189 w 6264837"/>
              <a:gd name="connsiteY38" fmla="*/ 3090483 h 3554507"/>
              <a:gd name="connsiteX39" fmla="*/ 6264837 w 6264837"/>
              <a:gd name="connsiteY39" fmla="*/ 3049540 h 3554507"/>
              <a:gd name="connsiteX40" fmla="*/ 6237542 w 6264837"/>
              <a:gd name="connsiteY40" fmla="*/ 2749289 h 3554507"/>
              <a:gd name="connsiteX41" fmla="*/ 6182951 w 6264837"/>
              <a:gd name="connsiteY41" fmla="*/ 2640107 h 3554507"/>
              <a:gd name="connsiteX42" fmla="*/ 6101064 w 6264837"/>
              <a:gd name="connsiteY42" fmla="*/ 2585516 h 3554507"/>
              <a:gd name="connsiteX43" fmla="*/ 6073768 w 6264837"/>
              <a:gd name="connsiteY43" fmla="*/ 2530925 h 3554507"/>
              <a:gd name="connsiteX44" fmla="*/ 6005530 w 6264837"/>
              <a:gd name="connsiteY44" fmla="*/ 2421743 h 3554507"/>
              <a:gd name="connsiteX45" fmla="*/ 5978234 w 6264837"/>
              <a:gd name="connsiteY45" fmla="*/ 2353504 h 3554507"/>
              <a:gd name="connsiteX46" fmla="*/ 5950939 w 6264837"/>
              <a:gd name="connsiteY46" fmla="*/ 2312561 h 3554507"/>
              <a:gd name="connsiteX47" fmla="*/ 5909995 w 6264837"/>
              <a:gd name="connsiteY47" fmla="*/ 2244322 h 3554507"/>
              <a:gd name="connsiteX48" fmla="*/ 5855404 w 6264837"/>
              <a:gd name="connsiteY48" fmla="*/ 2176083 h 3554507"/>
              <a:gd name="connsiteX49" fmla="*/ 5800813 w 6264837"/>
              <a:gd name="connsiteY49" fmla="*/ 2094197 h 3554507"/>
              <a:gd name="connsiteX50" fmla="*/ 5773518 w 6264837"/>
              <a:gd name="connsiteY50" fmla="*/ 2012310 h 3554507"/>
              <a:gd name="connsiteX51" fmla="*/ 5732574 w 6264837"/>
              <a:gd name="connsiteY51" fmla="*/ 1944072 h 3554507"/>
              <a:gd name="connsiteX52" fmla="*/ 5664336 w 6264837"/>
              <a:gd name="connsiteY52" fmla="*/ 1807594 h 3554507"/>
              <a:gd name="connsiteX53" fmla="*/ 5596097 w 6264837"/>
              <a:gd name="connsiteY53" fmla="*/ 1684764 h 3554507"/>
              <a:gd name="connsiteX54" fmla="*/ 5568801 w 6264837"/>
              <a:gd name="connsiteY54" fmla="*/ 1589230 h 3554507"/>
              <a:gd name="connsiteX55" fmla="*/ 5541506 w 6264837"/>
              <a:gd name="connsiteY55" fmla="*/ 1534639 h 3554507"/>
              <a:gd name="connsiteX56" fmla="*/ 5527858 w 6264837"/>
              <a:gd name="connsiteY56" fmla="*/ 1493695 h 3554507"/>
              <a:gd name="connsiteX57" fmla="*/ 5500563 w 6264837"/>
              <a:gd name="connsiteY57" fmla="*/ 1425457 h 3554507"/>
              <a:gd name="connsiteX58" fmla="*/ 5445971 w 6264837"/>
              <a:gd name="connsiteY58" fmla="*/ 1234388 h 3554507"/>
              <a:gd name="connsiteX59" fmla="*/ 5432324 w 6264837"/>
              <a:gd name="connsiteY59" fmla="*/ 1138854 h 3554507"/>
              <a:gd name="connsiteX60" fmla="*/ 5405028 w 6264837"/>
              <a:gd name="connsiteY60" fmla="*/ 893194 h 3554507"/>
              <a:gd name="connsiteX61" fmla="*/ 5418676 w 6264837"/>
              <a:gd name="connsiteY61" fmla="*/ 647534 h 3554507"/>
              <a:gd name="connsiteX62" fmla="*/ 5445971 w 6264837"/>
              <a:gd name="connsiteY62" fmla="*/ 606591 h 3554507"/>
              <a:gd name="connsiteX63" fmla="*/ 5227607 w 6264837"/>
              <a:gd name="connsiteY63" fmla="*/ 101624 h 3554507"/>
              <a:gd name="connsiteX64" fmla="*/ 4859118 w 6264837"/>
              <a:gd name="connsiteY64" fmla="*/ 19737 h 3554507"/>
              <a:gd name="connsiteX65" fmla="*/ 4517923 w 6264837"/>
              <a:gd name="connsiteY65" fmla="*/ 6089 h 3554507"/>
              <a:gd name="connsiteX66" fmla="*/ 4340503 w 6264837"/>
              <a:gd name="connsiteY66" fmla="*/ 101624 h 3554507"/>
              <a:gd name="connsiteX67" fmla="*/ 4272264 w 6264837"/>
              <a:gd name="connsiteY67" fmla="*/ 333636 h 3554507"/>
              <a:gd name="connsiteX68" fmla="*/ 4244968 w 6264837"/>
              <a:gd name="connsiteY68" fmla="*/ 388227 h 3554507"/>
              <a:gd name="connsiteX69" fmla="*/ 4190377 w 6264837"/>
              <a:gd name="connsiteY69" fmla="*/ 538352 h 3554507"/>
              <a:gd name="connsiteX70" fmla="*/ 4149434 w 6264837"/>
              <a:gd name="connsiteY70" fmla="*/ 592943 h 3554507"/>
              <a:gd name="connsiteX71" fmla="*/ 4122139 w 6264837"/>
              <a:gd name="connsiteY71" fmla="*/ 688477 h 3554507"/>
              <a:gd name="connsiteX72" fmla="*/ 4094843 w 6264837"/>
              <a:gd name="connsiteY72" fmla="*/ 729421 h 3554507"/>
              <a:gd name="connsiteX73" fmla="*/ 4081195 w 6264837"/>
              <a:gd name="connsiteY73" fmla="*/ 784012 h 3554507"/>
              <a:gd name="connsiteX74" fmla="*/ 4040252 w 6264837"/>
              <a:gd name="connsiteY74" fmla="*/ 838603 h 3554507"/>
              <a:gd name="connsiteX75" fmla="*/ 3999309 w 6264837"/>
              <a:gd name="connsiteY75" fmla="*/ 906842 h 3554507"/>
              <a:gd name="connsiteX76" fmla="*/ 3958366 w 6264837"/>
              <a:gd name="connsiteY76" fmla="*/ 1043319 h 3554507"/>
              <a:gd name="connsiteX77" fmla="*/ 3890127 w 6264837"/>
              <a:gd name="connsiteY77" fmla="*/ 1138854 h 3554507"/>
              <a:gd name="connsiteX78" fmla="*/ 3835536 w 6264837"/>
              <a:gd name="connsiteY78" fmla="*/ 1261683 h 3554507"/>
              <a:gd name="connsiteX79" fmla="*/ 3808240 w 6264837"/>
              <a:gd name="connsiteY79" fmla="*/ 1302627 h 3554507"/>
              <a:gd name="connsiteX80" fmla="*/ 3780945 w 6264837"/>
              <a:gd name="connsiteY80" fmla="*/ 1370866 h 3554507"/>
              <a:gd name="connsiteX81" fmla="*/ 3740001 w 6264837"/>
              <a:gd name="connsiteY81" fmla="*/ 1425457 h 3554507"/>
              <a:gd name="connsiteX82" fmla="*/ 3712706 w 6264837"/>
              <a:gd name="connsiteY82" fmla="*/ 1480048 h 3554507"/>
              <a:gd name="connsiteX83" fmla="*/ 3685410 w 6264837"/>
              <a:gd name="connsiteY83" fmla="*/ 1520991 h 3554507"/>
              <a:gd name="connsiteX84" fmla="*/ 3617171 w 6264837"/>
              <a:gd name="connsiteY84" fmla="*/ 1602877 h 3554507"/>
              <a:gd name="connsiteX85" fmla="*/ 3507989 w 6264837"/>
              <a:gd name="connsiteY85" fmla="*/ 1739355 h 3554507"/>
              <a:gd name="connsiteX86" fmla="*/ 3467046 w 6264837"/>
              <a:gd name="connsiteY86" fmla="*/ 1793946 h 3554507"/>
              <a:gd name="connsiteX87" fmla="*/ 3426103 w 6264837"/>
              <a:gd name="connsiteY87" fmla="*/ 1834889 h 3554507"/>
              <a:gd name="connsiteX88" fmla="*/ 3357864 w 6264837"/>
              <a:gd name="connsiteY88" fmla="*/ 1889480 h 3554507"/>
              <a:gd name="connsiteX89" fmla="*/ 3275977 w 6264837"/>
              <a:gd name="connsiteY89" fmla="*/ 1971367 h 3554507"/>
              <a:gd name="connsiteX90" fmla="*/ 3194091 w 6264837"/>
              <a:gd name="connsiteY90" fmla="*/ 2039606 h 3554507"/>
              <a:gd name="connsiteX91" fmla="*/ 3180443 w 6264837"/>
              <a:gd name="connsiteY91" fmla="*/ 2080549 h 3554507"/>
              <a:gd name="connsiteX92" fmla="*/ 3043966 w 6264837"/>
              <a:gd name="connsiteY92" fmla="*/ 2203379 h 3554507"/>
              <a:gd name="connsiteX93" fmla="*/ 2989374 w 6264837"/>
              <a:gd name="connsiteY93" fmla="*/ 2271618 h 3554507"/>
              <a:gd name="connsiteX94" fmla="*/ 2962079 w 6264837"/>
              <a:gd name="connsiteY94" fmla="*/ 2312561 h 3554507"/>
              <a:gd name="connsiteX95" fmla="*/ 2839249 w 6264837"/>
              <a:gd name="connsiteY95" fmla="*/ 2408095 h 3554507"/>
              <a:gd name="connsiteX96" fmla="*/ 2811954 w 6264837"/>
              <a:gd name="connsiteY96" fmla="*/ 2462686 h 3554507"/>
              <a:gd name="connsiteX97" fmla="*/ 2716419 w 6264837"/>
              <a:gd name="connsiteY97" fmla="*/ 2517277 h 3554507"/>
              <a:gd name="connsiteX98" fmla="*/ 2620885 w 6264837"/>
              <a:gd name="connsiteY98" fmla="*/ 2558221 h 3554507"/>
              <a:gd name="connsiteX99" fmla="*/ 2538998 w 6264837"/>
              <a:gd name="connsiteY99" fmla="*/ 2585516 h 3554507"/>
              <a:gd name="connsiteX100" fmla="*/ 2498055 w 6264837"/>
              <a:gd name="connsiteY100" fmla="*/ 2612812 h 3554507"/>
              <a:gd name="connsiteX101" fmla="*/ 2088622 w 6264837"/>
              <a:gd name="connsiteY101" fmla="*/ 2653755 h 3554507"/>
              <a:gd name="connsiteX102" fmla="*/ 1283404 w 6264837"/>
              <a:gd name="connsiteY102" fmla="*/ 2640107 h 3554507"/>
              <a:gd name="connsiteX103" fmla="*/ 1160574 w 6264837"/>
              <a:gd name="connsiteY103" fmla="*/ 2626460 h 3554507"/>
              <a:gd name="connsiteX104" fmla="*/ 1119631 w 6264837"/>
              <a:gd name="connsiteY104" fmla="*/ 2612812 h 3554507"/>
              <a:gd name="connsiteX105" fmla="*/ 1037745 w 6264837"/>
              <a:gd name="connsiteY105" fmla="*/ 2599164 h 3554507"/>
              <a:gd name="connsiteX106" fmla="*/ 969506 w 6264837"/>
              <a:gd name="connsiteY106" fmla="*/ 2585516 h 3554507"/>
              <a:gd name="connsiteX107" fmla="*/ 751142 w 6264837"/>
              <a:gd name="connsiteY107" fmla="*/ 2558221 h 3554507"/>
              <a:gd name="connsiteX108" fmla="*/ 669255 w 6264837"/>
              <a:gd name="connsiteY108" fmla="*/ 2530925 h 3554507"/>
              <a:gd name="connsiteX109" fmla="*/ 587368 w 6264837"/>
              <a:gd name="connsiteY109" fmla="*/ 2476334 h 3554507"/>
              <a:gd name="connsiteX110" fmla="*/ 546425 w 6264837"/>
              <a:gd name="connsiteY110" fmla="*/ 2462686 h 3554507"/>
              <a:gd name="connsiteX111" fmla="*/ 464539 w 6264837"/>
              <a:gd name="connsiteY111" fmla="*/ 2421743 h 3554507"/>
              <a:gd name="connsiteX112" fmla="*/ 273470 w 6264837"/>
              <a:gd name="connsiteY112" fmla="*/ 2435391 h 3554507"/>
              <a:gd name="connsiteX113" fmla="*/ 191583 w 6264837"/>
              <a:gd name="connsiteY113" fmla="*/ 2462686 h 3554507"/>
              <a:gd name="connsiteX114" fmla="*/ 109697 w 6264837"/>
              <a:gd name="connsiteY114" fmla="*/ 2517277 h 3554507"/>
              <a:gd name="connsiteX115" fmla="*/ 41458 w 6264837"/>
              <a:gd name="connsiteY115" fmla="*/ 2585516 h 3554507"/>
              <a:gd name="connsiteX116" fmla="*/ 14163 w 6264837"/>
              <a:gd name="connsiteY116" fmla="*/ 2626460 h 3554507"/>
              <a:gd name="connsiteX117" fmla="*/ 14163 w 6264837"/>
              <a:gd name="connsiteY117" fmla="*/ 2721994 h 3554507"/>
              <a:gd name="connsiteX118" fmla="*/ 41458 w 6264837"/>
              <a:gd name="connsiteY118" fmla="*/ 2735642 h 3554507"/>
              <a:gd name="connsiteX0" fmla="*/ 55106 w 6264837"/>
              <a:gd name="connsiteY0" fmla="*/ 2681051 h 3554507"/>
              <a:gd name="connsiteX1" fmla="*/ 68754 w 6264837"/>
              <a:gd name="connsiteY1" fmla="*/ 2803880 h 3554507"/>
              <a:gd name="connsiteX2" fmla="*/ 96049 w 6264837"/>
              <a:gd name="connsiteY2" fmla="*/ 2940358 h 3554507"/>
              <a:gd name="connsiteX3" fmla="*/ 123345 w 6264837"/>
              <a:gd name="connsiteY3" fmla="*/ 3145075 h 3554507"/>
              <a:gd name="connsiteX4" fmla="*/ 150640 w 6264837"/>
              <a:gd name="connsiteY4" fmla="*/ 3213313 h 3554507"/>
              <a:gd name="connsiteX5" fmla="*/ 191583 w 6264837"/>
              <a:gd name="connsiteY5" fmla="*/ 3254257 h 3554507"/>
              <a:gd name="connsiteX6" fmla="*/ 273470 w 6264837"/>
              <a:gd name="connsiteY6" fmla="*/ 3349791 h 3554507"/>
              <a:gd name="connsiteX7" fmla="*/ 341709 w 6264837"/>
              <a:gd name="connsiteY7" fmla="*/ 3390734 h 3554507"/>
              <a:gd name="connsiteX8" fmla="*/ 382652 w 6264837"/>
              <a:gd name="connsiteY8" fmla="*/ 3431677 h 3554507"/>
              <a:gd name="connsiteX9" fmla="*/ 450891 w 6264837"/>
              <a:gd name="connsiteY9" fmla="*/ 3472621 h 3554507"/>
              <a:gd name="connsiteX10" fmla="*/ 573721 w 6264837"/>
              <a:gd name="connsiteY10" fmla="*/ 3527212 h 3554507"/>
              <a:gd name="connsiteX11" fmla="*/ 682903 w 6264837"/>
              <a:gd name="connsiteY11" fmla="*/ 3554507 h 3554507"/>
              <a:gd name="connsiteX12" fmla="*/ 887619 w 6264837"/>
              <a:gd name="connsiteY12" fmla="*/ 3540860 h 3554507"/>
              <a:gd name="connsiteX13" fmla="*/ 928563 w 6264837"/>
              <a:gd name="connsiteY13" fmla="*/ 3527212 h 3554507"/>
              <a:gd name="connsiteX14" fmla="*/ 1037745 w 6264837"/>
              <a:gd name="connsiteY14" fmla="*/ 3513564 h 3554507"/>
              <a:gd name="connsiteX15" fmla="*/ 1201518 w 6264837"/>
              <a:gd name="connsiteY15" fmla="*/ 3486269 h 3554507"/>
              <a:gd name="connsiteX16" fmla="*/ 1570007 w 6264837"/>
              <a:gd name="connsiteY16" fmla="*/ 3472621 h 3554507"/>
              <a:gd name="connsiteX17" fmla="*/ 1788371 w 6264837"/>
              <a:gd name="connsiteY17" fmla="*/ 3445325 h 3554507"/>
              <a:gd name="connsiteX18" fmla="*/ 1911201 w 6264837"/>
              <a:gd name="connsiteY18" fmla="*/ 3418030 h 3554507"/>
              <a:gd name="connsiteX19" fmla="*/ 1993088 w 6264837"/>
              <a:gd name="connsiteY19" fmla="*/ 3404382 h 3554507"/>
              <a:gd name="connsiteX20" fmla="*/ 2061327 w 6264837"/>
              <a:gd name="connsiteY20" fmla="*/ 3390734 h 3554507"/>
              <a:gd name="connsiteX21" fmla="*/ 2156861 w 6264837"/>
              <a:gd name="connsiteY21" fmla="*/ 3377086 h 3554507"/>
              <a:gd name="connsiteX22" fmla="*/ 2375225 w 6264837"/>
              <a:gd name="connsiteY22" fmla="*/ 3349791 h 3554507"/>
              <a:gd name="connsiteX23" fmla="*/ 2811954 w 6264837"/>
              <a:gd name="connsiteY23" fmla="*/ 3281552 h 3554507"/>
              <a:gd name="connsiteX24" fmla="*/ 3262330 w 6264837"/>
              <a:gd name="connsiteY24" fmla="*/ 3226961 h 3554507"/>
              <a:gd name="connsiteX25" fmla="*/ 3371512 w 6264837"/>
              <a:gd name="connsiteY25" fmla="*/ 3213313 h 3554507"/>
              <a:gd name="connsiteX26" fmla="*/ 3521637 w 6264837"/>
              <a:gd name="connsiteY26" fmla="*/ 3186018 h 3554507"/>
              <a:gd name="connsiteX27" fmla="*/ 4476980 w 6264837"/>
              <a:gd name="connsiteY27" fmla="*/ 3213313 h 3554507"/>
              <a:gd name="connsiteX28" fmla="*/ 4531571 w 6264837"/>
              <a:gd name="connsiteY28" fmla="*/ 3226961 h 3554507"/>
              <a:gd name="connsiteX29" fmla="*/ 4763583 w 6264837"/>
              <a:gd name="connsiteY29" fmla="*/ 3254257 h 3554507"/>
              <a:gd name="connsiteX30" fmla="*/ 4872766 w 6264837"/>
              <a:gd name="connsiteY30" fmla="*/ 3267904 h 3554507"/>
              <a:gd name="connsiteX31" fmla="*/ 5336789 w 6264837"/>
              <a:gd name="connsiteY31" fmla="*/ 3281552 h 3554507"/>
              <a:gd name="connsiteX32" fmla="*/ 5650688 w 6264837"/>
              <a:gd name="connsiteY32" fmla="*/ 3322495 h 3554507"/>
              <a:gd name="connsiteX33" fmla="*/ 5964586 w 6264837"/>
              <a:gd name="connsiteY33" fmla="*/ 3308848 h 3554507"/>
              <a:gd name="connsiteX34" fmla="*/ 6005530 w 6264837"/>
              <a:gd name="connsiteY34" fmla="*/ 3295200 h 3554507"/>
              <a:gd name="connsiteX35" fmla="*/ 6060121 w 6264837"/>
              <a:gd name="connsiteY35" fmla="*/ 3281552 h 3554507"/>
              <a:gd name="connsiteX36" fmla="*/ 6142007 w 6264837"/>
              <a:gd name="connsiteY36" fmla="*/ 3254257 h 3554507"/>
              <a:gd name="connsiteX37" fmla="*/ 6223894 w 6264837"/>
              <a:gd name="connsiteY37" fmla="*/ 3131427 h 3554507"/>
              <a:gd name="connsiteX38" fmla="*/ 6251189 w 6264837"/>
              <a:gd name="connsiteY38" fmla="*/ 3090483 h 3554507"/>
              <a:gd name="connsiteX39" fmla="*/ 6264837 w 6264837"/>
              <a:gd name="connsiteY39" fmla="*/ 3049540 h 3554507"/>
              <a:gd name="connsiteX40" fmla="*/ 6237542 w 6264837"/>
              <a:gd name="connsiteY40" fmla="*/ 2749289 h 3554507"/>
              <a:gd name="connsiteX41" fmla="*/ 6182951 w 6264837"/>
              <a:gd name="connsiteY41" fmla="*/ 2640107 h 3554507"/>
              <a:gd name="connsiteX42" fmla="*/ 6101064 w 6264837"/>
              <a:gd name="connsiteY42" fmla="*/ 2585516 h 3554507"/>
              <a:gd name="connsiteX43" fmla="*/ 6073768 w 6264837"/>
              <a:gd name="connsiteY43" fmla="*/ 2530925 h 3554507"/>
              <a:gd name="connsiteX44" fmla="*/ 6005530 w 6264837"/>
              <a:gd name="connsiteY44" fmla="*/ 2421743 h 3554507"/>
              <a:gd name="connsiteX45" fmla="*/ 5978234 w 6264837"/>
              <a:gd name="connsiteY45" fmla="*/ 2353504 h 3554507"/>
              <a:gd name="connsiteX46" fmla="*/ 5950939 w 6264837"/>
              <a:gd name="connsiteY46" fmla="*/ 2312561 h 3554507"/>
              <a:gd name="connsiteX47" fmla="*/ 5909995 w 6264837"/>
              <a:gd name="connsiteY47" fmla="*/ 2244322 h 3554507"/>
              <a:gd name="connsiteX48" fmla="*/ 5855404 w 6264837"/>
              <a:gd name="connsiteY48" fmla="*/ 2176083 h 3554507"/>
              <a:gd name="connsiteX49" fmla="*/ 5800813 w 6264837"/>
              <a:gd name="connsiteY49" fmla="*/ 2094197 h 3554507"/>
              <a:gd name="connsiteX50" fmla="*/ 5773518 w 6264837"/>
              <a:gd name="connsiteY50" fmla="*/ 2012310 h 3554507"/>
              <a:gd name="connsiteX51" fmla="*/ 5732574 w 6264837"/>
              <a:gd name="connsiteY51" fmla="*/ 1944072 h 3554507"/>
              <a:gd name="connsiteX52" fmla="*/ 5664336 w 6264837"/>
              <a:gd name="connsiteY52" fmla="*/ 1807594 h 3554507"/>
              <a:gd name="connsiteX53" fmla="*/ 5596097 w 6264837"/>
              <a:gd name="connsiteY53" fmla="*/ 1684764 h 3554507"/>
              <a:gd name="connsiteX54" fmla="*/ 5568801 w 6264837"/>
              <a:gd name="connsiteY54" fmla="*/ 1589230 h 3554507"/>
              <a:gd name="connsiteX55" fmla="*/ 5541506 w 6264837"/>
              <a:gd name="connsiteY55" fmla="*/ 1534639 h 3554507"/>
              <a:gd name="connsiteX56" fmla="*/ 5527858 w 6264837"/>
              <a:gd name="connsiteY56" fmla="*/ 1493695 h 3554507"/>
              <a:gd name="connsiteX57" fmla="*/ 5500563 w 6264837"/>
              <a:gd name="connsiteY57" fmla="*/ 1425457 h 3554507"/>
              <a:gd name="connsiteX58" fmla="*/ 5445971 w 6264837"/>
              <a:gd name="connsiteY58" fmla="*/ 1234388 h 3554507"/>
              <a:gd name="connsiteX59" fmla="*/ 5432324 w 6264837"/>
              <a:gd name="connsiteY59" fmla="*/ 1138854 h 3554507"/>
              <a:gd name="connsiteX60" fmla="*/ 5405028 w 6264837"/>
              <a:gd name="connsiteY60" fmla="*/ 893194 h 3554507"/>
              <a:gd name="connsiteX61" fmla="*/ 5418676 w 6264837"/>
              <a:gd name="connsiteY61" fmla="*/ 647534 h 3554507"/>
              <a:gd name="connsiteX62" fmla="*/ 5227607 w 6264837"/>
              <a:gd name="connsiteY62" fmla="*/ 101624 h 3554507"/>
              <a:gd name="connsiteX63" fmla="*/ 4859118 w 6264837"/>
              <a:gd name="connsiteY63" fmla="*/ 19737 h 3554507"/>
              <a:gd name="connsiteX64" fmla="*/ 4517923 w 6264837"/>
              <a:gd name="connsiteY64" fmla="*/ 6089 h 3554507"/>
              <a:gd name="connsiteX65" fmla="*/ 4340503 w 6264837"/>
              <a:gd name="connsiteY65" fmla="*/ 101624 h 3554507"/>
              <a:gd name="connsiteX66" fmla="*/ 4272264 w 6264837"/>
              <a:gd name="connsiteY66" fmla="*/ 333636 h 3554507"/>
              <a:gd name="connsiteX67" fmla="*/ 4244968 w 6264837"/>
              <a:gd name="connsiteY67" fmla="*/ 388227 h 3554507"/>
              <a:gd name="connsiteX68" fmla="*/ 4190377 w 6264837"/>
              <a:gd name="connsiteY68" fmla="*/ 538352 h 3554507"/>
              <a:gd name="connsiteX69" fmla="*/ 4149434 w 6264837"/>
              <a:gd name="connsiteY69" fmla="*/ 592943 h 3554507"/>
              <a:gd name="connsiteX70" fmla="*/ 4122139 w 6264837"/>
              <a:gd name="connsiteY70" fmla="*/ 688477 h 3554507"/>
              <a:gd name="connsiteX71" fmla="*/ 4094843 w 6264837"/>
              <a:gd name="connsiteY71" fmla="*/ 729421 h 3554507"/>
              <a:gd name="connsiteX72" fmla="*/ 4081195 w 6264837"/>
              <a:gd name="connsiteY72" fmla="*/ 784012 h 3554507"/>
              <a:gd name="connsiteX73" fmla="*/ 4040252 w 6264837"/>
              <a:gd name="connsiteY73" fmla="*/ 838603 h 3554507"/>
              <a:gd name="connsiteX74" fmla="*/ 3999309 w 6264837"/>
              <a:gd name="connsiteY74" fmla="*/ 906842 h 3554507"/>
              <a:gd name="connsiteX75" fmla="*/ 3958366 w 6264837"/>
              <a:gd name="connsiteY75" fmla="*/ 1043319 h 3554507"/>
              <a:gd name="connsiteX76" fmla="*/ 3890127 w 6264837"/>
              <a:gd name="connsiteY76" fmla="*/ 1138854 h 3554507"/>
              <a:gd name="connsiteX77" fmla="*/ 3835536 w 6264837"/>
              <a:gd name="connsiteY77" fmla="*/ 1261683 h 3554507"/>
              <a:gd name="connsiteX78" fmla="*/ 3808240 w 6264837"/>
              <a:gd name="connsiteY78" fmla="*/ 1302627 h 3554507"/>
              <a:gd name="connsiteX79" fmla="*/ 3780945 w 6264837"/>
              <a:gd name="connsiteY79" fmla="*/ 1370866 h 3554507"/>
              <a:gd name="connsiteX80" fmla="*/ 3740001 w 6264837"/>
              <a:gd name="connsiteY80" fmla="*/ 1425457 h 3554507"/>
              <a:gd name="connsiteX81" fmla="*/ 3712706 w 6264837"/>
              <a:gd name="connsiteY81" fmla="*/ 1480048 h 3554507"/>
              <a:gd name="connsiteX82" fmla="*/ 3685410 w 6264837"/>
              <a:gd name="connsiteY82" fmla="*/ 1520991 h 3554507"/>
              <a:gd name="connsiteX83" fmla="*/ 3617171 w 6264837"/>
              <a:gd name="connsiteY83" fmla="*/ 1602877 h 3554507"/>
              <a:gd name="connsiteX84" fmla="*/ 3507989 w 6264837"/>
              <a:gd name="connsiteY84" fmla="*/ 1739355 h 3554507"/>
              <a:gd name="connsiteX85" fmla="*/ 3467046 w 6264837"/>
              <a:gd name="connsiteY85" fmla="*/ 1793946 h 3554507"/>
              <a:gd name="connsiteX86" fmla="*/ 3426103 w 6264837"/>
              <a:gd name="connsiteY86" fmla="*/ 1834889 h 3554507"/>
              <a:gd name="connsiteX87" fmla="*/ 3357864 w 6264837"/>
              <a:gd name="connsiteY87" fmla="*/ 1889480 h 3554507"/>
              <a:gd name="connsiteX88" fmla="*/ 3275977 w 6264837"/>
              <a:gd name="connsiteY88" fmla="*/ 1971367 h 3554507"/>
              <a:gd name="connsiteX89" fmla="*/ 3194091 w 6264837"/>
              <a:gd name="connsiteY89" fmla="*/ 2039606 h 3554507"/>
              <a:gd name="connsiteX90" fmla="*/ 3180443 w 6264837"/>
              <a:gd name="connsiteY90" fmla="*/ 2080549 h 3554507"/>
              <a:gd name="connsiteX91" fmla="*/ 3043966 w 6264837"/>
              <a:gd name="connsiteY91" fmla="*/ 2203379 h 3554507"/>
              <a:gd name="connsiteX92" fmla="*/ 2989374 w 6264837"/>
              <a:gd name="connsiteY92" fmla="*/ 2271618 h 3554507"/>
              <a:gd name="connsiteX93" fmla="*/ 2962079 w 6264837"/>
              <a:gd name="connsiteY93" fmla="*/ 2312561 h 3554507"/>
              <a:gd name="connsiteX94" fmla="*/ 2839249 w 6264837"/>
              <a:gd name="connsiteY94" fmla="*/ 2408095 h 3554507"/>
              <a:gd name="connsiteX95" fmla="*/ 2811954 w 6264837"/>
              <a:gd name="connsiteY95" fmla="*/ 2462686 h 3554507"/>
              <a:gd name="connsiteX96" fmla="*/ 2716419 w 6264837"/>
              <a:gd name="connsiteY96" fmla="*/ 2517277 h 3554507"/>
              <a:gd name="connsiteX97" fmla="*/ 2620885 w 6264837"/>
              <a:gd name="connsiteY97" fmla="*/ 2558221 h 3554507"/>
              <a:gd name="connsiteX98" fmla="*/ 2538998 w 6264837"/>
              <a:gd name="connsiteY98" fmla="*/ 2585516 h 3554507"/>
              <a:gd name="connsiteX99" fmla="*/ 2498055 w 6264837"/>
              <a:gd name="connsiteY99" fmla="*/ 2612812 h 3554507"/>
              <a:gd name="connsiteX100" fmla="*/ 2088622 w 6264837"/>
              <a:gd name="connsiteY100" fmla="*/ 2653755 h 3554507"/>
              <a:gd name="connsiteX101" fmla="*/ 1283404 w 6264837"/>
              <a:gd name="connsiteY101" fmla="*/ 2640107 h 3554507"/>
              <a:gd name="connsiteX102" fmla="*/ 1160574 w 6264837"/>
              <a:gd name="connsiteY102" fmla="*/ 2626460 h 3554507"/>
              <a:gd name="connsiteX103" fmla="*/ 1119631 w 6264837"/>
              <a:gd name="connsiteY103" fmla="*/ 2612812 h 3554507"/>
              <a:gd name="connsiteX104" fmla="*/ 1037745 w 6264837"/>
              <a:gd name="connsiteY104" fmla="*/ 2599164 h 3554507"/>
              <a:gd name="connsiteX105" fmla="*/ 969506 w 6264837"/>
              <a:gd name="connsiteY105" fmla="*/ 2585516 h 3554507"/>
              <a:gd name="connsiteX106" fmla="*/ 751142 w 6264837"/>
              <a:gd name="connsiteY106" fmla="*/ 2558221 h 3554507"/>
              <a:gd name="connsiteX107" fmla="*/ 669255 w 6264837"/>
              <a:gd name="connsiteY107" fmla="*/ 2530925 h 3554507"/>
              <a:gd name="connsiteX108" fmla="*/ 587368 w 6264837"/>
              <a:gd name="connsiteY108" fmla="*/ 2476334 h 3554507"/>
              <a:gd name="connsiteX109" fmla="*/ 546425 w 6264837"/>
              <a:gd name="connsiteY109" fmla="*/ 2462686 h 3554507"/>
              <a:gd name="connsiteX110" fmla="*/ 464539 w 6264837"/>
              <a:gd name="connsiteY110" fmla="*/ 2421743 h 3554507"/>
              <a:gd name="connsiteX111" fmla="*/ 273470 w 6264837"/>
              <a:gd name="connsiteY111" fmla="*/ 2435391 h 3554507"/>
              <a:gd name="connsiteX112" fmla="*/ 191583 w 6264837"/>
              <a:gd name="connsiteY112" fmla="*/ 2462686 h 3554507"/>
              <a:gd name="connsiteX113" fmla="*/ 109697 w 6264837"/>
              <a:gd name="connsiteY113" fmla="*/ 2517277 h 3554507"/>
              <a:gd name="connsiteX114" fmla="*/ 41458 w 6264837"/>
              <a:gd name="connsiteY114" fmla="*/ 2585516 h 3554507"/>
              <a:gd name="connsiteX115" fmla="*/ 14163 w 6264837"/>
              <a:gd name="connsiteY115" fmla="*/ 2626460 h 3554507"/>
              <a:gd name="connsiteX116" fmla="*/ 14163 w 6264837"/>
              <a:gd name="connsiteY116" fmla="*/ 2721994 h 3554507"/>
              <a:gd name="connsiteX117" fmla="*/ 41458 w 6264837"/>
              <a:gd name="connsiteY117" fmla="*/ 2735642 h 355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6264837" h="3554507">
                <a:moveTo>
                  <a:pt x="55106" y="2681051"/>
                </a:moveTo>
                <a:cubicBezTo>
                  <a:pt x="59655" y="2721994"/>
                  <a:pt x="62329" y="2763189"/>
                  <a:pt x="68754" y="2803880"/>
                </a:cubicBezTo>
                <a:cubicBezTo>
                  <a:pt x="75990" y="2849706"/>
                  <a:pt x="96049" y="2940358"/>
                  <a:pt x="96049" y="2940358"/>
                </a:cubicBezTo>
                <a:cubicBezTo>
                  <a:pt x="102744" y="3014004"/>
                  <a:pt x="100739" y="3077258"/>
                  <a:pt x="123345" y="3145075"/>
                </a:cubicBezTo>
                <a:cubicBezTo>
                  <a:pt x="131092" y="3168316"/>
                  <a:pt x="137656" y="3192539"/>
                  <a:pt x="150640" y="3213313"/>
                </a:cubicBezTo>
                <a:cubicBezTo>
                  <a:pt x="160869" y="3229680"/>
                  <a:pt x="179022" y="3239603"/>
                  <a:pt x="191583" y="3254257"/>
                </a:cubicBezTo>
                <a:cubicBezTo>
                  <a:pt x="224789" y="3292997"/>
                  <a:pt x="232835" y="3319315"/>
                  <a:pt x="273470" y="3349791"/>
                </a:cubicBezTo>
                <a:cubicBezTo>
                  <a:pt x="294691" y="3365707"/>
                  <a:pt x="320488" y="3374818"/>
                  <a:pt x="341709" y="3390734"/>
                </a:cubicBezTo>
                <a:cubicBezTo>
                  <a:pt x="357150" y="3402314"/>
                  <a:pt x="367211" y="3420097"/>
                  <a:pt x="382652" y="3431677"/>
                </a:cubicBezTo>
                <a:cubicBezTo>
                  <a:pt x="403873" y="3447593"/>
                  <a:pt x="428396" y="3458562"/>
                  <a:pt x="450891" y="3472621"/>
                </a:cubicBezTo>
                <a:cubicBezTo>
                  <a:pt x="510635" y="3509961"/>
                  <a:pt x="485288" y="3505104"/>
                  <a:pt x="573721" y="3527212"/>
                </a:cubicBezTo>
                <a:lnTo>
                  <a:pt x="682903" y="3554507"/>
                </a:lnTo>
                <a:cubicBezTo>
                  <a:pt x="751142" y="3549958"/>
                  <a:pt x="819647" y="3548412"/>
                  <a:pt x="887619" y="3540860"/>
                </a:cubicBezTo>
                <a:cubicBezTo>
                  <a:pt x="901917" y="3539271"/>
                  <a:pt x="914409" y="3529786"/>
                  <a:pt x="928563" y="3527212"/>
                </a:cubicBezTo>
                <a:cubicBezTo>
                  <a:pt x="964649" y="3520651"/>
                  <a:pt x="1001351" y="3518113"/>
                  <a:pt x="1037745" y="3513564"/>
                </a:cubicBezTo>
                <a:cubicBezTo>
                  <a:pt x="1108193" y="3490081"/>
                  <a:pt x="1091812" y="3492364"/>
                  <a:pt x="1201518" y="3486269"/>
                </a:cubicBezTo>
                <a:cubicBezTo>
                  <a:pt x="1324243" y="3479451"/>
                  <a:pt x="1447177" y="3477170"/>
                  <a:pt x="1570007" y="3472621"/>
                </a:cubicBezTo>
                <a:cubicBezTo>
                  <a:pt x="1649994" y="3463733"/>
                  <a:pt x="1710475" y="3458308"/>
                  <a:pt x="1788371" y="3445325"/>
                </a:cubicBezTo>
                <a:cubicBezTo>
                  <a:pt x="1931373" y="3421491"/>
                  <a:pt x="1788524" y="3442565"/>
                  <a:pt x="1911201" y="3418030"/>
                </a:cubicBezTo>
                <a:cubicBezTo>
                  <a:pt x="1938336" y="3412603"/>
                  <a:pt x="1965862" y="3409332"/>
                  <a:pt x="1993088" y="3404382"/>
                </a:cubicBezTo>
                <a:cubicBezTo>
                  <a:pt x="2015911" y="3400232"/>
                  <a:pt x="2038446" y="3394548"/>
                  <a:pt x="2061327" y="3390734"/>
                </a:cubicBezTo>
                <a:cubicBezTo>
                  <a:pt x="2093057" y="3385446"/>
                  <a:pt x="2124963" y="3381247"/>
                  <a:pt x="2156861" y="3377086"/>
                </a:cubicBezTo>
                <a:lnTo>
                  <a:pt x="2375225" y="3349791"/>
                </a:lnTo>
                <a:cubicBezTo>
                  <a:pt x="2622975" y="3282224"/>
                  <a:pt x="2464393" y="3316308"/>
                  <a:pt x="2811954" y="3281552"/>
                </a:cubicBezTo>
                <a:cubicBezTo>
                  <a:pt x="3334581" y="3229289"/>
                  <a:pt x="2837664" y="3280045"/>
                  <a:pt x="3262330" y="3226961"/>
                </a:cubicBezTo>
                <a:lnTo>
                  <a:pt x="3371512" y="3213313"/>
                </a:lnTo>
                <a:cubicBezTo>
                  <a:pt x="3432641" y="3204580"/>
                  <a:pt x="3462845" y="3197777"/>
                  <a:pt x="3521637" y="3186018"/>
                </a:cubicBezTo>
                <a:cubicBezTo>
                  <a:pt x="3637620" y="3188338"/>
                  <a:pt x="4240070" y="3193571"/>
                  <a:pt x="4476980" y="3213313"/>
                </a:cubicBezTo>
                <a:cubicBezTo>
                  <a:pt x="4495672" y="3214871"/>
                  <a:pt x="4513069" y="3223877"/>
                  <a:pt x="4531571" y="3226961"/>
                </a:cubicBezTo>
                <a:cubicBezTo>
                  <a:pt x="4572981" y="3233863"/>
                  <a:pt x="4726332" y="3249875"/>
                  <a:pt x="4763583" y="3254257"/>
                </a:cubicBezTo>
                <a:cubicBezTo>
                  <a:pt x="4800009" y="3258542"/>
                  <a:pt x="4836130" y="3266159"/>
                  <a:pt x="4872766" y="3267904"/>
                </a:cubicBezTo>
                <a:cubicBezTo>
                  <a:pt x="5027332" y="3275264"/>
                  <a:pt x="5182115" y="3277003"/>
                  <a:pt x="5336789" y="3281552"/>
                </a:cubicBezTo>
                <a:cubicBezTo>
                  <a:pt x="5624059" y="3310279"/>
                  <a:pt x="5522998" y="3279934"/>
                  <a:pt x="5650688" y="3322495"/>
                </a:cubicBezTo>
                <a:cubicBezTo>
                  <a:pt x="5755321" y="3317946"/>
                  <a:pt x="5860163" y="3316880"/>
                  <a:pt x="5964586" y="3308848"/>
                </a:cubicBezTo>
                <a:cubicBezTo>
                  <a:pt x="5978930" y="3307745"/>
                  <a:pt x="5991697" y="3299152"/>
                  <a:pt x="6005530" y="3295200"/>
                </a:cubicBezTo>
                <a:cubicBezTo>
                  <a:pt x="6023565" y="3290047"/>
                  <a:pt x="6042155" y="3286942"/>
                  <a:pt x="6060121" y="3281552"/>
                </a:cubicBezTo>
                <a:cubicBezTo>
                  <a:pt x="6087679" y="3273285"/>
                  <a:pt x="6142007" y="3254257"/>
                  <a:pt x="6142007" y="3254257"/>
                </a:cubicBezTo>
                <a:lnTo>
                  <a:pt x="6223894" y="3131427"/>
                </a:lnTo>
                <a:cubicBezTo>
                  <a:pt x="6232993" y="3117779"/>
                  <a:pt x="6246002" y="3106044"/>
                  <a:pt x="6251189" y="3090483"/>
                </a:cubicBezTo>
                <a:lnTo>
                  <a:pt x="6264837" y="3049540"/>
                </a:lnTo>
                <a:cubicBezTo>
                  <a:pt x="6255739" y="2949456"/>
                  <a:pt x="6257251" y="2847834"/>
                  <a:pt x="6237542" y="2749289"/>
                </a:cubicBezTo>
                <a:cubicBezTo>
                  <a:pt x="6229562" y="2709389"/>
                  <a:pt x="6216807" y="2662678"/>
                  <a:pt x="6182951" y="2640107"/>
                </a:cubicBezTo>
                <a:lnTo>
                  <a:pt x="6101064" y="2585516"/>
                </a:lnTo>
                <a:cubicBezTo>
                  <a:pt x="6091965" y="2567319"/>
                  <a:pt x="6083862" y="2548589"/>
                  <a:pt x="6073768" y="2530925"/>
                </a:cubicBezTo>
                <a:cubicBezTo>
                  <a:pt x="6030465" y="2455144"/>
                  <a:pt x="6057005" y="2524693"/>
                  <a:pt x="6005530" y="2421743"/>
                </a:cubicBezTo>
                <a:cubicBezTo>
                  <a:pt x="5994574" y="2399831"/>
                  <a:pt x="5989190" y="2375416"/>
                  <a:pt x="5978234" y="2353504"/>
                </a:cubicBezTo>
                <a:cubicBezTo>
                  <a:pt x="5970899" y="2338833"/>
                  <a:pt x="5959632" y="2326470"/>
                  <a:pt x="5950939" y="2312561"/>
                </a:cubicBezTo>
                <a:cubicBezTo>
                  <a:pt x="5936880" y="2290066"/>
                  <a:pt x="5925207" y="2266053"/>
                  <a:pt x="5909995" y="2244322"/>
                </a:cubicBezTo>
                <a:cubicBezTo>
                  <a:pt x="5893290" y="2220458"/>
                  <a:pt x="5872537" y="2199641"/>
                  <a:pt x="5855404" y="2176083"/>
                </a:cubicBezTo>
                <a:cubicBezTo>
                  <a:pt x="5836109" y="2149552"/>
                  <a:pt x="5819010" y="2121492"/>
                  <a:pt x="5800813" y="2094197"/>
                </a:cubicBezTo>
                <a:cubicBezTo>
                  <a:pt x="5791715" y="2066901"/>
                  <a:pt x="5785424" y="2038503"/>
                  <a:pt x="5773518" y="2012310"/>
                </a:cubicBezTo>
                <a:cubicBezTo>
                  <a:pt x="5762541" y="1988161"/>
                  <a:pt x="5745057" y="1967478"/>
                  <a:pt x="5732574" y="1944072"/>
                </a:cubicBezTo>
                <a:cubicBezTo>
                  <a:pt x="5708639" y="1899194"/>
                  <a:pt x="5683226" y="1854818"/>
                  <a:pt x="5664336" y="1807594"/>
                </a:cubicBezTo>
                <a:cubicBezTo>
                  <a:pt x="5628592" y="1718236"/>
                  <a:pt x="5651739" y="1758954"/>
                  <a:pt x="5596097" y="1684764"/>
                </a:cubicBezTo>
                <a:cubicBezTo>
                  <a:pt x="5586998" y="1652919"/>
                  <a:pt x="5580119" y="1620355"/>
                  <a:pt x="5568801" y="1589230"/>
                </a:cubicBezTo>
                <a:cubicBezTo>
                  <a:pt x="5561848" y="1570110"/>
                  <a:pt x="5549520" y="1553339"/>
                  <a:pt x="5541506" y="1534639"/>
                </a:cubicBezTo>
                <a:cubicBezTo>
                  <a:pt x="5535839" y="1521416"/>
                  <a:pt x="5532909" y="1507165"/>
                  <a:pt x="5527858" y="1493695"/>
                </a:cubicBezTo>
                <a:cubicBezTo>
                  <a:pt x="5519256" y="1470757"/>
                  <a:pt x="5507940" y="1448818"/>
                  <a:pt x="5500563" y="1425457"/>
                </a:cubicBezTo>
                <a:cubicBezTo>
                  <a:pt x="5480616" y="1362293"/>
                  <a:pt x="5445971" y="1234388"/>
                  <a:pt x="5445971" y="1234388"/>
                </a:cubicBezTo>
                <a:cubicBezTo>
                  <a:pt x="5441422" y="1202543"/>
                  <a:pt x="5435525" y="1170862"/>
                  <a:pt x="5432324" y="1138854"/>
                </a:cubicBezTo>
                <a:cubicBezTo>
                  <a:pt x="5407642" y="892032"/>
                  <a:pt x="5433928" y="1037692"/>
                  <a:pt x="5405028" y="893194"/>
                </a:cubicBezTo>
                <a:cubicBezTo>
                  <a:pt x="5409577" y="811307"/>
                  <a:pt x="5448246" y="779462"/>
                  <a:pt x="5418676" y="647534"/>
                </a:cubicBezTo>
                <a:cubicBezTo>
                  <a:pt x="5389106" y="515606"/>
                  <a:pt x="5320867" y="206257"/>
                  <a:pt x="5227607" y="101624"/>
                </a:cubicBezTo>
                <a:cubicBezTo>
                  <a:pt x="5134347" y="-3009"/>
                  <a:pt x="4872766" y="24286"/>
                  <a:pt x="4859118" y="19737"/>
                </a:cubicBezTo>
                <a:cubicBezTo>
                  <a:pt x="4740837" y="3815"/>
                  <a:pt x="4604359" y="-7559"/>
                  <a:pt x="4517923" y="6089"/>
                </a:cubicBezTo>
                <a:cubicBezTo>
                  <a:pt x="4431487" y="19737"/>
                  <a:pt x="4381446" y="47033"/>
                  <a:pt x="4340503" y="101624"/>
                </a:cubicBezTo>
                <a:cubicBezTo>
                  <a:pt x="4299560" y="156215"/>
                  <a:pt x="4308887" y="260391"/>
                  <a:pt x="4272264" y="333636"/>
                </a:cubicBezTo>
                <a:cubicBezTo>
                  <a:pt x="4263165" y="351833"/>
                  <a:pt x="4252524" y="369337"/>
                  <a:pt x="4244968" y="388227"/>
                </a:cubicBezTo>
                <a:cubicBezTo>
                  <a:pt x="4229498" y="426901"/>
                  <a:pt x="4211693" y="499983"/>
                  <a:pt x="4190377" y="538352"/>
                </a:cubicBezTo>
                <a:cubicBezTo>
                  <a:pt x="4179330" y="558236"/>
                  <a:pt x="4163082" y="574746"/>
                  <a:pt x="4149434" y="592943"/>
                </a:cubicBezTo>
                <a:cubicBezTo>
                  <a:pt x="4145063" y="610428"/>
                  <a:pt x="4131926" y="668902"/>
                  <a:pt x="4122139" y="688477"/>
                </a:cubicBezTo>
                <a:cubicBezTo>
                  <a:pt x="4114803" y="703148"/>
                  <a:pt x="4103942" y="715773"/>
                  <a:pt x="4094843" y="729421"/>
                </a:cubicBezTo>
                <a:cubicBezTo>
                  <a:pt x="4090294" y="747618"/>
                  <a:pt x="4089583" y="767235"/>
                  <a:pt x="4081195" y="784012"/>
                </a:cubicBezTo>
                <a:cubicBezTo>
                  <a:pt x="4071023" y="804357"/>
                  <a:pt x="4052869" y="819677"/>
                  <a:pt x="4040252" y="838603"/>
                </a:cubicBezTo>
                <a:cubicBezTo>
                  <a:pt x="4025538" y="860674"/>
                  <a:pt x="4012957" y="884096"/>
                  <a:pt x="3999309" y="906842"/>
                </a:cubicBezTo>
                <a:cubicBezTo>
                  <a:pt x="3987967" y="952210"/>
                  <a:pt x="3977351" y="1000602"/>
                  <a:pt x="3958366" y="1043319"/>
                </a:cubicBezTo>
                <a:cubicBezTo>
                  <a:pt x="3951109" y="1059646"/>
                  <a:pt x="3895626" y="1131522"/>
                  <a:pt x="3890127" y="1138854"/>
                </a:cubicBezTo>
                <a:cubicBezTo>
                  <a:pt x="3870551" y="1197581"/>
                  <a:pt x="3875016" y="1190619"/>
                  <a:pt x="3835536" y="1261683"/>
                </a:cubicBezTo>
                <a:cubicBezTo>
                  <a:pt x="3827570" y="1276022"/>
                  <a:pt x="3815576" y="1287956"/>
                  <a:pt x="3808240" y="1302627"/>
                </a:cubicBezTo>
                <a:cubicBezTo>
                  <a:pt x="3797284" y="1324539"/>
                  <a:pt x="3792843" y="1349450"/>
                  <a:pt x="3780945" y="1370866"/>
                </a:cubicBezTo>
                <a:cubicBezTo>
                  <a:pt x="3769898" y="1390750"/>
                  <a:pt x="3752057" y="1406168"/>
                  <a:pt x="3740001" y="1425457"/>
                </a:cubicBezTo>
                <a:cubicBezTo>
                  <a:pt x="3729218" y="1442709"/>
                  <a:pt x="3722800" y="1462384"/>
                  <a:pt x="3712706" y="1480048"/>
                </a:cubicBezTo>
                <a:cubicBezTo>
                  <a:pt x="3704568" y="1494289"/>
                  <a:pt x="3694509" y="1507343"/>
                  <a:pt x="3685410" y="1520991"/>
                </a:cubicBezTo>
                <a:cubicBezTo>
                  <a:pt x="3657300" y="1605325"/>
                  <a:pt x="3694767" y="1518815"/>
                  <a:pt x="3617171" y="1602877"/>
                </a:cubicBezTo>
                <a:cubicBezTo>
                  <a:pt x="3577655" y="1645686"/>
                  <a:pt x="3543983" y="1693545"/>
                  <a:pt x="3507989" y="1739355"/>
                </a:cubicBezTo>
                <a:cubicBezTo>
                  <a:pt x="3493936" y="1757241"/>
                  <a:pt x="3483130" y="1777862"/>
                  <a:pt x="3467046" y="1793946"/>
                </a:cubicBezTo>
                <a:cubicBezTo>
                  <a:pt x="3453398" y="1807594"/>
                  <a:pt x="3440628" y="1822179"/>
                  <a:pt x="3426103" y="1834889"/>
                </a:cubicBezTo>
                <a:cubicBezTo>
                  <a:pt x="3404181" y="1854071"/>
                  <a:pt x="3378462" y="1868882"/>
                  <a:pt x="3357864" y="1889480"/>
                </a:cubicBezTo>
                <a:cubicBezTo>
                  <a:pt x="3238125" y="2009219"/>
                  <a:pt x="3454386" y="1837561"/>
                  <a:pt x="3275977" y="1971367"/>
                </a:cubicBezTo>
                <a:cubicBezTo>
                  <a:pt x="3181560" y="2112994"/>
                  <a:pt x="3332611" y="1901086"/>
                  <a:pt x="3194091" y="2039606"/>
                </a:cubicBezTo>
                <a:cubicBezTo>
                  <a:pt x="3183919" y="2049778"/>
                  <a:pt x="3189075" y="2069040"/>
                  <a:pt x="3180443" y="2080549"/>
                </a:cubicBezTo>
                <a:cubicBezTo>
                  <a:pt x="3147130" y="2124966"/>
                  <a:pt x="3087045" y="2168915"/>
                  <a:pt x="3043966" y="2203379"/>
                </a:cubicBezTo>
                <a:cubicBezTo>
                  <a:pt x="3017396" y="2283087"/>
                  <a:pt x="3051107" y="2209885"/>
                  <a:pt x="2989374" y="2271618"/>
                </a:cubicBezTo>
                <a:cubicBezTo>
                  <a:pt x="2977776" y="2283216"/>
                  <a:pt x="2972976" y="2300302"/>
                  <a:pt x="2962079" y="2312561"/>
                </a:cubicBezTo>
                <a:cubicBezTo>
                  <a:pt x="2884555" y="2399775"/>
                  <a:pt x="2911396" y="2384047"/>
                  <a:pt x="2839249" y="2408095"/>
                </a:cubicBezTo>
                <a:cubicBezTo>
                  <a:pt x="2830151" y="2426292"/>
                  <a:pt x="2825194" y="2447239"/>
                  <a:pt x="2811954" y="2462686"/>
                </a:cubicBezTo>
                <a:cubicBezTo>
                  <a:pt x="2778903" y="2501246"/>
                  <a:pt x="2758040" y="2503404"/>
                  <a:pt x="2716419" y="2517277"/>
                </a:cubicBezTo>
                <a:cubicBezTo>
                  <a:pt x="2651464" y="2560582"/>
                  <a:pt x="2701001" y="2534186"/>
                  <a:pt x="2620885" y="2558221"/>
                </a:cubicBezTo>
                <a:cubicBezTo>
                  <a:pt x="2593326" y="2566489"/>
                  <a:pt x="2538998" y="2585516"/>
                  <a:pt x="2538998" y="2585516"/>
                </a:cubicBezTo>
                <a:cubicBezTo>
                  <a:pt x="2525350" y="2594615"/>
                  <a:pt x="2513470" y="2607207"/>
                  <a:pt x="2498055" y="2612812"/>
                </a:cubicBezTo>
                <a:cubicBezTo>
                  <a:pt x="2365387" y="2661055"/>
                  <a:pt x="2229495" y="2647352"/>
                  <a:pt x="2088622" y="2653755"/>
                </a:cubicBezTo>
                <a:lnTo>
                  <a:pt x="1283404" y="2640107"/>
                </a:lnTo>
                <a:cubicBezTo>
                  <a:pt x="1242227" y="2638896"/>
                  <a:pt x="1201209" y="2633232"/>
                  <a:pt x="1160574" y="2626460"/>
                </a:cubicBezTo>
                <a:cubicBezTo>
                  <a:pt x="1146384" y="2624095"/>
                  <a:pt x="1133674" y="2615933"/>
                  <a:pt x="1119631" y="2612812"/>
                </a:cubicBezTo>
                <a:cubicBezTo>
                  <a:pt x="1092618" y="2606809"/>
                  <a:pt x="1064970" y="2604114"/>
                  <a:pt x="1037745" y="2599164"/>
                </a:cubicBezTo>
                <a:cubicBezTo>
                  <a:pt x="1014922" y="2595014"/>
                  <a:pt x="992470" y="2588797"/>
                  <a:pt x="969506" y="2585516"/>
                </a:cubicBezTo>
                <a:cubicBezTo>
                  <a:pt x="896889" y="2575142"/>
                  <a:pt x="751142" y="2558221"/>
                  <a:pt x="751142" y="2558221"/>
                </a:cubicBezTo>
                <a:cubicBezTo>
                  <a:pt x="723846" y="2549122"/>
                  <a:pt x="693195" y="2546885"/>
                  <a:pt x="669255" y="2530925"/>
                </a:cubicBezTo>
                <a:cubicBezTo>
                  <a:pt x="641959" y="2512728"/>
                  <a:pt x="618490" y="2486708"/>
                  <a:pt x="587368" y="2476334"/>
                </a:cubicBezTo>
                <a:cubicBezTo>
                  <a:pt x="573720" y="2471785"/>
                  <a:pt x="559292" y="2469120"/>
                  <a:pt x="546425" y="2462686"/>
                </a:cubicBezTo>
                <a:cubicBezTo>
                  <a:pt x="440599" y="2409773"/>
                  <a:pt x="567451" y="2456048"/>
                  <a:pt x="464539" y="2421743"/>
                </a:cubicBezTo>
                <a:cubicBezTo>
                  <a:pt x="400849" y="2426292"/>
                  <a:pt x="336616" y="2425919"/>
                  <a:pt x="273470" y="2435391"/>
                </a:cubicBezTo>
                <a:cubicBezTo>
                  <a:pt x="245016" y="2439659"/>
                  <a:pt x="191583" y="2462686"/>
                  <a:pt x="191583" y="2462686"/>
                </a:cubicBezTo>
                <a:cubicBezTo>
                  <a:pt x="164288" y="2480883"/>
                  <a:pt x="127894" y="2489982"/>
                  <a:pt x="109697" y="2517277"/>
                </a:cubicBezTo>
                <a:cubicBezTo>
                  <a:pt x="73303" y="2571869"/>
                  <a:pt x="96049" y="2549122"/>
                  <a:pt x="41458" y="2585516"/>
                </a:cubicBezTo>
                <a:cubicBezTo>
                  <a:pt x="32360" y="2599164"/>
                  <a:pt x="21498" y="2611789"/>
                  <a:pt x="14163" y="2626460"/>
                </a:cubicBezTo>
                <a:cubicBezTo>
                  <a:pt x="-2392" y="2659571"/>
                  <a:pt x="-6917" y="2686860"/>
                  <a:pt x="14163" y="2721994"/>
                </a:cubicBezTo>
                <a:cubicBezTo>
                  <a:pt x="19397" y="2730717"/>
                  <a:pt x="32360" y="2731093"/>
                  <a:pt x="41458" y="2735642"/>
                </a:cubicBezTo>
              </a:path>
            </a:pathLst>
          </a:custGeom>
          <a:solidFill>
            <a:srgbClr val="7030A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343400" y="1908448"/>
            <a:ext cx="457200" cy="457200"/>
          </a:xfrm>
          <a:prstGeom prst="ellipse">
            <a:avLst/>
          </a:prstGeom>
          <a:solidFill>
            <a:srgbClr val="00B0F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148919" y="2564029"/>
            <a:ext cx="457200" cy="457200"/>
          </a:xfrm>
          <a:prstGeom prst="ellipse">
            <a:avLst/>
          </a:prstGeom>
          <a:solidFill>
            <a:srgbClr val="00B0F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423520" y="2670448"/>
            <a:ext cx="457200" cy="457200"/>
          </a:xfrm>
          <a:prstGeom prst="ellipse">
            <a:avLst/>
          </a:prstGeom>
          <a:solidFill>
            <a:srgbClr val="00B0F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5652120" y="2137048"/>
            <a:ext cx="457200" cy="457200"/>
          </a:xfrm>
          <a:prstGeom prst="ellipse">
            <a:avLst/>
          </a:prstGeom>
          <a:solidFill>
            <a:srgbClr val="00B0F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588224" y="5396100"/>
            <a:ext cx="457200" cy="457200"/>
          </a:xfrm>
          <a:prstGeom prst="ellipse">
            <a:avLst/>
          </a:prstGeom>
          <a:solidFill>
            <a:srgbClr val="00B0F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7524328" y="4593704"/>
            <a:ext cx="457200" cy="457200"/>
          </a:xfrm>
          <a:prstGeom prst="ellipse">
            <a:avLst/>
          </a:prstGeom>
          <a:solidFill>
            <a:srgbClr val="00B0F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835696" y="4593704"/>
            <a:ext cx="457200" cy="457200"/>
          </a:xfrm>
          <a:prstGeom prst="ellipse">
            <a:avLst/>
          </a:prstGeom>
          <a:solidFill>
            <a:srgbClr val="00B0F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152626" y="5183386"/>
            <a:ext cx="457200" cy="457200"/>
          </a:xfrm>
          <a:prstGeom prst="ellipse">
            <a:avLst/>
          </a:prstGeom>
          <a:solidFill>
            <a:srgbClr val="00B0F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971600" y="4365104"/>
            <a:ext cx="457200" cy="457200"/>
          </a:xfrm>
          <a:prstGeom prst="ellipse">
            <a:avLst/>
          </a:prstGeom>
          <a:solidFill>
            <a:srgbClr val="00B0F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38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Msmin</a:t>
            </a:r>
            <a:r>
              <a:rPr lang="en-US" baseline="-25000" dirty="0" smtClean="0"/>
              <a:t>1</a:t>
            </a:r>
            <a:r>
              <a:rPr lang="en-US" dirty="0" smtClean="0"/>
              <a:t> mode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partitions are of 2 types: 1-partitions and </a:t>
            </a:r>
            <a:br>
              <a:rPr lang="en-US" dirty="0" smtClean="0"/>
            </a:br>
            <a:r>
              <a:rPr lang="en-US" dirty="0" smtClean="0"/>
              <a:t>*-partitions. </a:t>
            </a:r>
          </a:p>
          <a:p>
            <a:r>
              <a:rPr lang="en-US" dirty="0" smtClean="0"/>
              <a:t>In msmin</a:t>
            </a:r>
            <a:r>
              <a:rPr lang="en-US" baseline="-25000" dirty="0" smtClean="0"/>
              <a:t>1</a:t>
            </a:r>
            <a:r>
              <a:rPr lang="en-US" dirty="0" smtClean="0"/>
              <a:t> mode at most one rule is taken from each partition, in maximal way. </a:t>
            </a:r>
          </a:p>
          <a:p>
            <a:r>
              <a:rPr lang="en-US" dirty="0" smtClean="0"/>
              <a:t>For 1-partitions the rule is considered in the multiset manner and for *-partitions the rule is considered in the set manner (if taken shall be used in an arbitrary but maximal  number of times).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0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framework </a:t>
            </a:r>
            <a:r>
              <a:rPr lang="en-US" dirty="0" err="1" smtClean="0"/>
              <a:t>vs</a:t>
            </a:r>
            <a:r>
              <a:rPr lang="en-US" dirty="0" smtClean="0"/>
              <a:t> multiset rewriting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 variant of static P systems can be seen as multiset rewriting: an object x in membrane </a:t>
            </a:r>
            <a:r>
              <a:rPr lang="en-US" dirty="0" err="1" smtClean="0"/>
              <a:t>i</a:t>
            </a:r>
            <a:r>
              <a:rPr lang="en-US" dirty="0" smtClean="0"/>
              <a:t> corresponds to a symbol x</a:t>
            </a:r>
            <a:r>
              <a:rPr lang="en-US" baseline="-25000" dirty="0" smtClean="0"/>
              <a:t>i</a:t>
            </a:r>
            <a:r>
              <a:rPr lang="en-US" dirty="0" smtClean="0"/>
              <a:t> and each rule moving or rewriting x in membrane </a:t>
            </a:r>
            <a:r>
              <a:rPr lang="en-US" dirty="0" err="1" smtClean="0"/>
              <a:t>i</a:t>
            </a:r>
            <a:r>
              <a:rPr lang="en-US" dirty="0" smtClean="0"/>
              <a:t>, can be rewritten as corresponding multiset rewriting involving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1619672" y="4437112"/>
            <a:ext cx="1636948" cy="1800200"/>
            <a:chOff x="1619672" y="4437112"/>
            <a:chExt cx="1636948" cy="1800200"/>
          </a:xfrm>
        </p:grpSpPr>
        <p:sp>
          <p:nvSpPr>
            <p:cNvPr id="5" name="Ellipse 4"/>
            <p:cNvSpPr/>
            <p:nvPr/>
          </p:nvSpPr>
          <p:spPr>
            <a:xfrm>
              <a:off x="1691680" y="5373216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2680556" y="5373216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a</a:t>
              </a:r>
              <a:endParaRPr lang="fr-FR" dirty="0">
                <a:solidFill>
                  <a:prstClr val="white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2104492" y="443711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prstClr val="white"/>
                  </a:solidFill>
                </a:rPr>
                <a:t>bc</a:t>
              </a:r>
              <a:endParaRPr lang="fr-FR" dirty="0">
                <a:solidFill>
                  <a:prstClr val="white"/>
                </a:solidFill>
              </a:endParaRPr>
            </a:p>
          </p:txBody>
        </p:sp>
        <p:cxnSp>
          <p:nvCxnSpPr>
            <p:cNvPr id="9" name="Connecteur droit 8"/>
            <p:cNvCxnSpPr>
              <a:stCxn id="7" idx="5"/>
            </p:cNvCxnSpPr>
            <p:nvPr/>
          </p:nvCxnSpPr>
          <p:spPr>
            <a:xfrm>
              <a:off x="2596193" y="4928813"/>
              <a:ext cx="372395" cy="588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>
              <a:stCxn id="7" idx="3"/>
              <a:endCxn id="5" idx="0"/>
            </p:cNvCxnSpPr>
            <p:nvPr/>
          </p:nvCxnSpPr>
          <p:spPr>
            <a:xfrm flipH="1">
              <a:off x="1979712" y="4928813"/>
              <a:ext cx="209143" cy="4444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2195736" y="493187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1</a:t>
              </a:r>
              <a:endParaRPr lang="fr-FR" dirty="0">
                <a:solidFill>
                  <a:prstClr val="black"/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619672" y="586798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2</a:t>
              </a:r>
              <a:endParaRPr lang="fr-FR" dirty="0">
                <a:solidFill>
                  <a:prstClr val="black"/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2627784" y="586798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3</a:t>
              </a:r>
              <a:endParaRPr lang="fr-FR" dirty="0">
                <a:solidFill>
                  <a:prstClr val="black"/>
                </a:solidFill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3238685" y="5764614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err="1" smtClean="0">
                <a:solidFill>
                  <a:prstClr val="black"/>
                </a:solidFill>
              </a:rPr>
              <a:t>a,out;b,in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4427984" y="5013176"/>
            <a:ext cx="129614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588224" y="4725144"/>
            <a:ext cx="121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b</a:t>
            </a:r>
            <a:r>
              <a:rPr lang="en-US" baseline="-25000" dirty="0" smtClean="0">
                <a:solidFill>
                  <a:prstClr val="black"/>
                </a:solidFill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c</a:t>
            </a:r>
            <a:r>
              <a:rPr lang="en-US" baseline="-25000" dirty="0" smtClean="0">
                <a:solidFill>
                  <a:prstClr val="black"/>
                </a:solidFill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a</a:t>
            </a:r>
            <a:r>
              <a:rPr lang="en-US" baseline="-25000" dirty="0" smtClean="0">
                <a:solidFill>
                  <a:prstClr val="black"/>
                </a:solidFill>
              </a:rPr>
              <a:t>3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a</a:t>
            </a:r>
            <a:r>
              <a:rPr lang="en-US" baseline="-25000" dirty="0" smtClean="0">
                <a:solidFill>
                  <a:prstClr val="black"/>
                </a:solidFill>
              </a:rPr>
              <a:t>3</a:t>
            </a:r>
            <a:r>
              <a:rPr lang="en-US" dirty="0" smtClean="0">
                <a:solidFill>
                  <a:prstClr val="black"/>
                </a:solidFill>
              </a:rPr>
              <a:t>b</a:t>
            </a:r>
            <a:r>
              <a:rPr lang="en-US" baseline="-25000" dirty="0" smtClean="0">
                <a:solidFill>
                  <a:prstClr val="black"/>
                </a:solidFill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-&gt;a</a:t>
            </a:r>
            <a:r>
              <a:rPr lang="en-US" baseline="-25000" dirty="0" smtClean="0">
                <a:solidFill>
                  <a:prstClr val="black"/>
                </a:solidFill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b</a:t>
            </a:r>
            <a:r>
              <a:rPr lang="en-US" baseline="-25000" dirty="0" smtClean="0">
                <a:solidFill>
                  <a:prstClr val="black"/>
                </a:solidFill>
              </a:rPr>
              <a:t>3</a:t>
            </a:r>
            <a:endParaRPr lang="fr-FR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framework </a:t>
            </a:r>
            <a:r>
              <a:rPr lang="en-US" dirty="0" err="1"/>
              <a:t>vs</a:t>
            </a:r>
            <a:r>
              <a:rPr lang="en-US" dirty="0"/>
              <a:t> multiset rewriting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102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However, considering a P system like a multiset rewriting loses the important structural information.</a:t>
            </a:r>
          </a:p>
          <a:p>
            <a:pPr lvl="1"/>
            <a:r>
              <a:rPr lang="en-US" dirty="0" smtClean="0"/>
              <a:t>Example: try to figure out what happens in this system:</a:t>
            </a:r>
            <a:br>
              <a:rPr lang="en-US" dirty="0" smtClean="0"/>
            </a:b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a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b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,</a:t>
            </a:r>
            <a:r>
              <a:rPr lang="en-US" baseline="-25000" dirty="0" smtClean="0">
                <a:sym typeface="Wingdings" pitchFamily="2" charset="2"/>
              </a:rPr>
              <a:t> 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a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c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a</a:t>
            </a:r>
            <a:r>
              <a:rPr lang="en-US" baseline="-25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c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a</a:t>
            </a:r>
            <a:r>
              <a:rPr lang="en-US" baseline="-25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b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a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c</a:t>
            </a:r>
            <a:r>
              <a:rPr lang="en-US" baseline="-25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a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b</a:t>
            </a:r>
            <a:r>
              <a:rPr lang="en-US" baseline="-25000" dirty="0" smtClean="0">
                <a:sym typeface="Wingdings" pitchFamily="2" charset="2"/>
              </a:rPr>
              <a:t>3</a:t>
            </a:r>
            <a:endParaRPr lang="en-US" dirty="0" smtClean="0"/>
          </a:p>
          <a:p>
            <a:r>
              <a:rPr lang="en-US" dirty="0" smtClean="0"/>
              <a:t>The formal framework groups the information in  cells/membranes, does a group rewriting and represents the structure of the P system separately.</a:t>
            </a:r>
          </a:p>
          <a:p>
            <a:pPr lvl="1"/>
            <a:r>
              <a:rPr lang="en-US" dirty="0" smtClean="0"/>
              <a:t>So it is extremely close to the multiset rewriting, it just reorders objects and rules.  </a:t>
            </a:r>
          </a:p>
          <a:p>
            <a:pPr lvl="1"/>
            <a:r>
              <a:rPr lang="en-US" dirty="0" smtClean="0"/>
              <a:t>This permits to keep the information about the static structure: rules induce a </a:t>
            </a:r>
            <a:r>
              <a:rPr lang="en-US" dirty="0" err="1" smtClean="0"/>
              <a:t>hypergraph</a:t>
            </a:r>
            <a:r>
              <a:rPr lang="en-US" dirty="0" smtClean="0"/>
              <a:t>. The communication graph can be deduced from this </a:t>
            </a:r>
            <a:r>
              <a:rPr lang="en-US" dirty="0" err="1" smtClean="0"/>
              <a:t>hypergraph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426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(1,a)(2,b)</a:t>
            </a:r>
            <a:r>
              <a:rPr lang="en-US" dirty="0" smtClean="0">
                <a:sym typeface="Wingdings" pitchFamily="2" charset="2"/>
              </a:rPr>
              <a:t>(2,a)(1,b)</a:t>
            </a:r>
            <a:endParaRPr lang="en-US" baseline="-25000" dirty="0" smtClean="0">
              <a:sym typeface="Wingdings" pitchFamily="2" charset="2"/>
            </a:endParaRPr>
          </a:p>
          <a:p>
            <a:r>
              <a:rPr lang="en-US" dirty="0" smtClean="0"/>
              <a:t>(1,a)(2,c)</a:t>
            </a:r>
            <a:r>
              <a:rPr lang="en-US" dirty="0" smtClean="0">
                <a:sym typeface="Wingdings" pitchFamily="2" charset="2"/>
              </a:rPr>
              <a:t>(2,a)(1,c)</a:t>
            </a:r>
            <a:endParaRPr lang="en-US" baseline="-25000" dirty="0" smtClean="0">
              <a:sym typeface="Wingdings" pitchFamily="2" charset="2"/>
            </a:endParaRPr>
          </a:p>
          <a:p>
            <a:r>
              <a:rPr lang="en-US" dirty="0" smtClean="0"/>
              <a:t>(2,a)(3,c)</a:t>
            </a:r>
            <a:r>
              <a:rPr lang="en-US" dirty="0" smtClean="0">
                <a:sym typeface="Wingdings" pitchFamily="2" charset="2"/>
              </a:rPr>
              <a:t>(3,a)(2,c)</a:t>
            </a:r>
            <a:endParaRPr lang="en-US" baseline="-25000" dirty="0" smtClean="0">
              <a:sym typeface="Wingdings" pitchFamily="2" charset="2"/>
            </a:endParaRPr>
          </a:p>
          <a:p>
            <a:r>
              <a:rPr lang="en-US" dirty="0" smtClean="0"/>
              <a:t>(2,a)(3,b)</a:t>
            </a:r>
            <a:r>
              <a:rPr lang="en-US" dirty="0" smtClean="0">
                <a:sym typeface="Wingdings" pitchFamily="2" charset="2"/>
              </a:rPr>
              <a:t>(3,a)(2,b)</a:t>
            </a:r>
            <a:endParaRPr lang="en-US" baseline="-25000" dirty="0" smtClean="0">
              <a:sym typeface="Wingdings" pitchFamily="2" charset="2"/>
            </a:endParaRPr>
          </a:p>
          <a:p>
            <a:r>
              <a:rPr lang="en-US" dirty="0" smtClean="0"/>
              <a:t>(3,a)(1,c)</a:t>
            </a:r>
            <a:r>
              <a:rPr lang="en-US" dirty="0" smtClean="0">
                <a:sym typeface="Wingdings" pitchFamily="2" charset="2"/>
              </a:rPr>
              <a:t>(1,a)(3,c)</a:t>
            </a:r>
            <a:endParaRPr lang="en-US" baseline="-25000" dirty="0">
              <a:sym typeface="Wingdings" pitchFamily="2" charset="2"/>
            </a:endParaRPr>
          </a:p>
          <a:p>
            <a:r>
              <a:rPr lang="en-US" dirty="0" smtClean="0"/>
              <a:t>(3,a)(1,b)</a:t>
            </a:r>
            <a:r>
              <a:rPr lang="en-US" dirty="0" smtClean="0">
                <a:sym typeface="Wingdings" pitchFamily="2" charset="2"/>
              </a:rPr>
              <a:t>(1,a)(3,b)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41" name="Groupe 40"/>
          <p:cNvGrpSpPr/>
          <p:nvPr/>
        </p:nvGrpSpPr>
        <p:grpSpPr>
          <a:xfrm>
            <a:off x="5796136" y="3392996"/>
            <a:ext cx="644092" cy="756084"/>
            <a:chOff x="5796136" y="3392996"/>
            <a:chExt cx="644092" cy="756084"/>
          </a:xfrm>
        </p:grpSpPr>
        <p:sp>
          <p:nvSpPr>
            <p:cNvPr id="8" name="Ellipse 7"/>
            <p:cNvSpPr/>
            <p:nvPr/>
          </p:nvSpPr>
          <p:spPr>
            <a:xfrm>
              <a:off x="5796136" y="3392996"/>
              <a:ext cx="504056" cy="504056"/>
            </a:xfrm>
            <a:prstGeom prst="ellipse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156176" y="377974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fr-FR" dirty="0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6660232" y="2276872"/>
            <a:ext cx="676926" cy="729372"/>
            <a:chOff x="6660232" y="2276872"/>
            <a:chExt cx="676926" cy="729372"/>
          </a:xfrm>
        </p:grpSpPr>
        <p:sp>
          <p:nvSpPr>
            <p:cNvPr id="6" name="Ellipse 5"/>
            <p:cNvSpPr/>
            <p:nvPr/>
          </p:nvSpPr>
          <p:spPr>
            <a:xfrm>
              <a:off x="6660232" y="2276872"/>
              <a:ext cx="504056" cy="504056"/>
            </a:xfrm>
            <a:prstGeom prst="ellipse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024252" y="26369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fr-FR" dirty="0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7452320" y="3392996"/>
            <a:ext cx="599336" cy="765376"/>
            <a:chOff x="7452320" y="3392996"/>
            <a:chExt cx="599336" cy="765376"/>
          </a:xfrm>
        </p:grpSpPr>
        <p:sp>
          <p:nvSpPr>
            <p:cNvPr id="7" name="Ellipse 6"/>
            <p:cNvSpPr/>
            <p:nvPr/>
          </p:nvSpPr>
          <p:spPr>
            <a:xfrm>
              <a:off x="7452320" y="3392996"/>
              <a:ext cx="504056" cy="504056"/>
            </a:xfrm>
            <a:prstGeom prst="ellipse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740352" y="37890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fr-FR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652120" y="2385176"/>
            <a:ext cx="788108" cy="837092"/>
            <a:chOff x="5652120" y="2385176"/>
            <a:chExt cx="788108" cy="837092"/>
          </a:xfrm>
        </p:grpSpPr>
        <p:cxnSp>
          <p:nvCxnSpPr>
            <p:cNvPr id="18" name="Connecteur droit avec flèche 17"/>
            <p:cNvCxnSpPr/>
            <p:nvPr/>
          </p:nvCxnSpPr>
          <p:spPr>
            <a:xfrm flipV="1">
              <a:off x="5796136" y="2528900"/>
              <a:ext cx="644092" cy="69336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5652120" y="28215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063930" y="238517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fr-FR" dirty="0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5368068" y="2132856"/>
            <a:ext cx="788108" cy="837092"/>
            <a:chOff x="5652120" y="2385176"/>
            <a:chExt cx="788108" cy="837092"/>
          </a:xfrm>
        </p:grpSpPr>
        <p:cxnSp>
          <p:nvCxnSpPr>
            <p:cNvPr id="24" name="Connecteur droit avec flèche 23"/>
            <p:cNvCxnSpPr/>
            <p:nvPr/>
          </p:nvCxnSpPr>
          <p:spPr>
            <a:xfrm flipV="1">
              <a:off x="5796136" y="2528900"/>
              <a:ext cx="644092" cy="69336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5652120" y="28215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fr-FR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6063930" y="238517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fr-FR" dirty="0"/>
            </a:p>
          </p:txBody>
        </p:sp>
      </p:grpSp>
      <p:cxnSp>
        <p:nvCxnSpPr>
          <p:cNvPr id="28" name="Connecteur droit avec flèche 27"/>
          <p:cNvCxnSpPr/>
          <p:nvPr/>
        </p:nvCxnSpPr>
        <p:spPr>
          <a:xfrm>
            <a:off x="7452320" y="2502188"/>
            <a:ext cx="504056" cy="7200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553505" y="23631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7862052" y="282157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7884368" y="2343939"/>
            <a:ext cx="504056" cy="7200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7985553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8294100" y="266332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fr-FR" dirty="0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6440228" y="3645024"/>
            <a:ext cx="89693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444208" y="36450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7078626" y="363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fr-FR" dirty="0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6444208" y="4014356"/>
            <a:ext cx="89693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448188" y="40143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7082606" y="4005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fr-FR" dirty="0"/>
          </a:p>
        </p:txBody>
      </p:sp>
      <p:grpSp>
        <p:nvGrpSpPr>
          <p:cNvPr id="46" name="Groupe 45"/>
          <p:cNvGrpSpPr/>
          <p:nvPr/>
        </p:nvGrpSpPr>
        <p:grpSpPr>
          <a:xfrm>
            <a:off x="5964072" y="2564904"/>
            <a:ext cx="955343" cy="1017404"/>
            <a:chOff x="5964072" y="2564904"/>
            <a:chExt cx="955343" cy="1017404"/>
          </a:xfrm>
        </p:grpSpPr>
        <p:grpSp>
          <p:nvGrpSpPr>
            <p:cNvPr id="22" name="Groupe 21"/>
            <p:cNvGrpSpPr/>
            <p:nvPr/>
          </p:nvGrpSpPr>
          <p:grpSpPr>
            <a:xfrm>
              <a:off x="5964072" y="2579426"/>
              <a:ext cx="955343" cy="928049"/>
              <a:chOff x="5964072" y="2579426"/>
              <a:chExt cx="955343" cy="928049"/>
            </a:xfrm>
          </p:grpSpPr>
          <p:sp>
            <p:nvSpPr>
              <p:cNvPr id="13" name="Forme libre 12"/>
              <p:cNvSpPr/>
              <p:nvPr/>
            </p:nvSpPr>
            <p:spPr>
              <a:xfrm>
                <a:off x="6264322" y="2797791"/>
                <a:ext cx="655093" cy="709684"/>
              </a:xfrm>
              <a:custGeom>
                <a:avLst/>
                <a:gdLst>
                  <a:gd name="connsiteX0" fmla="*/ 655093 w 655093"/>
                  <a:gd name="connsiteY0" fmla="*/ 0 h 709684"/>
                  <a:gd name="connsiteX1" fmla="*/ 122830 w 655093"/>
                  <a:gd name="connsiteY1" fmla="*/ 218364 h 709684"/>
                  <a:gd name="connsiteX2" fmla="*/ 0 w 655093"/>
                  <a:gd name="connsiteY2" fmla="*/ 709684 h 709684"/>
                  <a:gd name="connsiteX0" fmla="*/ 655093 w 655093"/>
                  <a:gd name="connsiteY0" fmla="*/ 0 h 709684"/>
                  <a:gd name="connsiteX1" fmla="*/ 204717 w 655093"/>
                  <a:gd name="connsiteY1" fmla="*/ 259308 h 709684"/>
                  <a:gd name="connsiteX2" fmla="*/ 0 w 655093"/>
                  <a:gd name="connsiteY2" fmla="*/ 709684 h 70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5093" h="709684">
                    <a:moveTo>
                      <a:pt x="655093" y="0"/>
                    </a:moveTo>
                    <a:cubicBezTo>
                      <a:pt x="443552" y="50041"/>
                      <a:pt x="313899" y="141027"/>
                      <a:pt x="204717" y="259308"/>
                    </a:cubicBezTo>
                    <a:cubicBezTo>
                      <a:pt x="95535" y="377589"/>
                      <a:pt x="6824" y="523164"/>
                      <a:pt x="0" y="709684"/>
                    </a:cubicBezTo>
                  </a:path>
                </a:pathLst>
              </a:custGeom>
              <a:noFill/>
              <a:ln>
                <a:prstDash val="solid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 13"/>
              <p:cNvSpPr/>
              <p:nvPr/>
            </p:nvSpPr>
            <p:spPr>
              <a:xfrm>
                <a:off x="5964072" y="2579426"/>
                <a:ext cx="696035" cy="840865"/>
              </a:xfrm>
              <a:custGeom>
                <a:avLst/>
                <a:gdLst>
                  <a:gd name="connsiteX0" fmla="*/ 0 w 723331"/>
                  <a:gd name="connsiteY0" fmla="*/ 805218 h 805218"/>
                  <a:gd name="connsiteX1" fmla="*/ 504967 w 723331"/>
                  <a:gd name="connsiteY1" fmla="*/ 545910 h 805218"/>
                  <a:gd name="connsiteX2" fmla="*/ 723331 w 723331"/>
                  <a:gd name="connsiteY2" fmla="*/ 0 h 805218"/>
                  <a:gd name="connsiteX0" fmla="*/ 0 w 696035"/>
                  <a:gd name="connsiteY0" fmla="*/ 832234 h 832234"/>
                  <a:gd name="connsiteX1" fmla="*/ 477671 w 696035"/>
                  <a:gd name="connsiteY1" fmla="*/ 545910 h 832234"/>
                  <a:gd name="connsiteX2" fmla="*/ 696035 w 696035"/>
                  <a:gd name="connsiteY2" fmla="*/ 0 h 832234"/>
                  <a:gd name="connsiteX0" fmla="*/ 0 w 696035"/>
                  <a:gd name="connsiteY0" fmla="*/ 832234 h 832234"/>
                  <a:gd name="connsiteX1" fmla="*/ 382136 w 696035"/>
                  <a:gd name="connsiteY1" fmla="*/ 464864 h 832234"/>
                  <a:gd name="connsiteX2" fmla="*/ 696035 w 696035"/>
                  <a:gd name="connsiteY2" fmla="*/ 0 h 832234"/>
                  <a:gd name="connsiteX0" fmla="*/ 0 w 696035"/>
                  <a:gd name="connsiteY0" fmla="*/ 832234 h 832234"/>
                  <a:gd name="connsiteX1" fmla="*/ 477670 w 696035"/>
                  <a:gd name="connsiteY1" fmla="*/ 505387 h 832234"/>
                  <a:gd name="connsiteX2" fmla="*/ 696035 w 696035"/>
                  <a:gd name="connsiteY2" fmla="*/ 0 h 832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6035" h="832234">
                    <a:moveTo>
                      <a:pt x="0" y="832234"/>
                    </a:moveTo>
                    <a:cubicBezTo>
                      <a:pt x="192206" y="769681"/>
                      <a:pt x="361664" y="644093"/>
                      <a:pt x="477670" y="505387"/>
                    </a:cubicBezTo>
                    <a:cubicBezTo>
                      <a:pt x="593676" y="366681"/>
                      <a:pt x="647130" y="205853"/>
                      <a:pt x="696035" y="0"/>
                    </a:cubicBezTo>
                  </a:path>
                </a:pathLst>
              </a:custGeom>
              <a:noFill/>
              <a:ln>
                <a:prstDash val="solid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6588224" y="2852936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fr-FR" dirty="0"/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6012160" y="30053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fr-FR" dirty="0"/>
              </a:p>
            </p:txBody>
          </p:sp>
        </p:grpSp>
        <p:sp>
          <p:nvSpPr>
            <p:cNvPr id="44" name="ZoneTexte 43"/>
            <p:cNvSpPr txBox="1"/>
            <p:nvPr/>
          </p:nvSpPr>
          <p:spPr>
            <a:xfrm>
              <a:off x="6273714" y="321297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6358546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323528" y="5301208"/>
            <a:ext cx="3567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>
                <a:sym typeface="Wingdings" pitchFamily="2" charset="2"/>
              </a:rPr>
              <a:t>a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b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,</a:t>
            </a:r>
            <a:r>
              <a:rPr lang="en-US" baseline="-25000" dirty="0">
                <a:sym typeface="Wingdings" pitchFamily="2" charset="2"/>
              </a:rPr>
              <a:t> 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>
                <a:sym typeface="Wingdings" pitchFamily="2" charset="2"/>
              </a:rPr>
              <a:t>a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c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c</a:t>
            </a:r>
            <a:r>
              <a:rPr lang="en-US" baseline="-25000" dirty="0"/>
              <a:t>3</a:t>
            </a:r>
            <a:r>
              <a:rPr lang="en-US" dirty="0">
                <a:sym typeface="Wingdings" pitchFamily="2" charset="2"/>
              </a:rPr>
              <a:t>a</a:t>
            </a:r>
            <a:r>
              <a:rPr lang="en-US" baseline="-25000" dirty="0">
                <a:sym typeface="Wingdings" pitchFamily="2" charset="2"/>
              </a:rPr>
              <a:t>3</a:t>
            </a:r>
            <a:r>
              <a:rPr lang="en-US" dirty="0">
                <a:sym typeface="Wingdings" pitchFamily="2" charset="2"/>
              </a:rPr>
              <a:t>c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, </a:t>
            </a:r>
            <a:endParaRPr lang="en-US" dirty="0" smtClean="0">
              <a:sym typeface="Wingdings" pitchFamily="2" charset="2"/>
            </a:endParaRPr>
          </a:p>
          <a:p>
            <a:pPr marL="0" lvl="1"/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>
                <a:sym typeface="Wingdings" pitchFamily="2" charset="2"/>
              </a:rPr>
              <a:t>a</a:t>
            </a:r>
            <a:r>
              <a:rPr lang="en-US" baseline="-25000" dirty="0">
                <a:sym typeface="Wingdings" pitchFamily="2" charset="2"/>
              </a:rPr>
              <a:t>3</a:t>
            </a:r>
            <a:r>
              <a:rPr lang="en-US" dirty="0">
                <a:sym typeface="Wingdings" pitchFamily="2" charset="2"/>
              </a:rPr>
              <a:t>b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a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c</a:t>
            </a:r>
            <a:r>
              <a:rPr lang="en-US" baseline="-25000" dirty="0">
                <a:sym typeface="Wingdings" pitchFamily="2" charset="2"/>
              </a:rPr>
              <a:t>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a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b</a:t>
            </a:r>
            <a:r>
              <a:rPr lang="en-US" baseline="-25000" dirty="0">
                <a:sym typeface="Wingdings" pitchFamily="2" charset="2"/>
              </a:rPr>
              <a:t>3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115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33" grpId="0"/>
      <p:bldP spid="36" grpId="0"/>
      <p:bldP spid="37" grpId="0"/>
      <p:bldP spid="3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framework </a:t>
            </a:r>
            <a:r>
              <a:rPr lang="en-US" dirty="0" err="1"/>
              <a:t>vs</a:t>
            </a:r>
            <a:r>
              <a:rPr lang="en-US" dirty="0"/>
              <a:t> multiset rewriting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043608" y="2348880"/>
            <a:ext cx="360040" cy="360040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691680" y="2348880"/>
            <a:ext cx="360040" cy="360040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339752" y="2348880"/>
            <a:ext cx="360040" cy="360040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03648" y="3284984"/>
            <a:ext cx="792088" cy="216024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102676" y="4139172"/>
            <a:ext cx="360040" cy="360040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971600" y="4149080"/>
            <a:ext cx="360040" cy="360040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4" idx="5"/>
          </p:cNvCxnSpPr>
          <p:nvPr/>
        </p:nvCxnSpPr>
        <p:spPr>
          <a:xfrm>
            <a:off x="1350921" y="2656193"/>
            <a:ext cx="224385" cy="628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4"/>
            <a:endCxn id="7" idx="0"/>
          </p:cNvCxnSpPr>
          <p:nvPr/>
        </p:nvCxnSpPr>
        <p:spPr>
          <a:xfrm flipH="1">
            <a:off x="1799692" y="2708920"/>
            <a:ext cx="7200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3"/>
          </p:cNvCxnSpPr>
          <p:nvPr/>
        </p:nvCxnSpPr>
        <p:spPr>
          <a:xfrm flipH="1">
            <a:off x="2051720" y="2656193"/>
            <a:ext cx="340759" cy="628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endCxn id="9" idx="7"/>
          </p:cNvCxnSpPr>
          <p:nvPr/>
        </p:nvCxnSpPr>
        <p:spPr>
          <a:xfrm flipH="1">
            <a:off x="1278913" y="3501008"/>
            <a:ext cx="296393" cy="700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8" idx="1"/>
          </p:cNvCxnSpPr>
          <p:nvPr/>
        </p:nvCxnSpPr>
        <p:spPr>
          <a:xfrm>
            <a:off x="1977547" y="3501008"/>
            <a:ext cx="177856" cy="690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99592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534010" y="256490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2110074" y="24928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755576" y="43558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894050" y="428380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fr-FR" dirty="0"/>
          </a:p>
        </p:txBody>
      </p:sp>
      <p:sp>
        <p:nvSpPr>
          <p:cNvPr id="30" name="Forme libre 29"/>
          <p:cNvSpPr/>
          <p:nvPr/>
        </p:nvSpPr>
        <p:spPr>
          <a:xfrm>
            <a:off x="2101755" y="2688609"/>
            <a:ext cx="826755" cy="1160254"/>
          </a:xfrm>
          <a:custGeom>
            <a:avLst/>
            <a:gdLst>
              <a:gd name="connsiteX0" fmla="*/ 0 w 826755"/>
              <a:gd name="connsiteY0" fmla="*/ 818866 h 1160254"/>
              <a:gd name="connsiteX1" fmla="*/ 272955 w 826755"/>
              <a:gd name="connsiteY1" fmla="*/ 1160060 h 1160254"/>
              <a:gd name="connsiteX2" fmla="*/ 818866 w 826755"/>
              <a:gd name="connsiteY2" fmla="*/ 777922 h 1160254"/>
              <a:gd name="connsiteX3" fmla="*/ 545911 w 826755"/>
              <a:gd name="connsiteY3" fmla="*/ 0 h 11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755" h="1160254">
                <a:moveTo>
                  <a:pt x="0" y="818866"/>
                </a:moveTo>
                <a:cubicBezTo>
                  <a:pt x="68238" y="992875"/>
                  <a:pt x="136477" y="1166884"/>
                  <a:pt x="272955" y="1160060"/>
                </a:cubicBezTo>
                <a:cubicBezTo>
                  <a:pt x="409433" y="1153236"/>
                  <a:pt x="773373" y="971265"/>
                  <a:pt x="818866" y="777922"/>
                </a:cubicBezTo>
                <a:cubicBezTo>
                  <a:pt x="864359" y="584579"/>
                  <a:pt x="705135" y="292289"/>
                  <a:pt x="545911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5516678" y="3400177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aabc</a:t>
            </a:r>
            <a:r>
              <a:rPr lang="en-US" dirty="0" err="1" smtClean="0">
                <a:sym typeface="Wingdings" pitchFamily="2" charset="2"/>
              </a:rPr>
              <a:t>cde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1247195" y="27859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392910" y="1556792"/>
            <a:ext cx="4613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Similar approach is used in Petri </a:t>
            </a:r>
            <a:r>
              <a:rPr lang="en-US" dirty="0" smtClean="0"/>
              <a:t>Nets: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5" name="Double flèche horizontale 34"/>
          <p:cNvSpPr/>
          <p:nvPr/>
        </p:nvSpPr>
        <p:spPr>
          <a:xfrm>
            <a:off x="3563888" y="3356992"/>
            <a:ext cx="1080120" cy="504056"/>
          </a:xfrm>
          <a:prstGeom prst="leftRightArrow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2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different 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present how to implement in FF the following features:</a:t>
            </a:r>
          </a:p>
          <a:p>
            <a:pPr lvl="1"/>
            <a:r>
              <a:rPr lang="en-US" dirty="0" smtClean="0"/>
              <a:t>Membrane thickness.</a:t>
            </a:r>
          </a:p>
          <a:p>
            <a:pPr lvl="1"/>
            <a:r>
              <a:rPr lang="en-US" dirty="0" smtClean="0"/>
              <a:t>Membrane polarization/labels.</a:t>
            </a:r>
          </a:p>
          <a:p>
            <a:pPr lvl="1"/>
            <a:r>
              <a:rPr lang="en-US" dirty="0" smtClean="0"/>
              <a:t>Rule priorities.</a:t>
            </a:r>
          </a:p>
          <a:p>
            <a:pPr lvl="1"/>
            <a:r>
              <a:rPr lang="en-US" dirty="0" smtClean="0"/>
              <a:t>Dissolution.</a:t>
            </a:r>
          </a:p>
          <a:p>
            <a:pPr lvl="1"/>
            <a:r>
              <a:rPr lang="en-US" dirty="0" smtClean="0"/>
              <a:t>Flattening.</a:t>
            </a:r>
          </a:p>
          <a:p>
            <a:pPr lvl="1"/>
            <a:r>
              <a:rPr lang="en-US" dirty="0" smtClean="0"/>
              <a:t>New derivation modes.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25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Membrane thickness/polarization/label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above notions all relate to the property of a membrane to be in some </a:t>
            </a:r>
            <a:r>
              <a:rPr lang="en-US" i="1" dirty="0" smtClean="0"/>
              <a:t>finite</a:t>
            </a:r>
            <a:r>
              <a:rPr lang="en-US" dirty="0" smtClean="0"/>
              <a:t> state. So a special object related to this state ( and present in the membrane) can represent it. All rules involving the membrane will additionally have a permitting context (promoter) containing the corresponding state object.</a:t>
            </a:r>
          </a:p>
          <a:p>
            <a:r>
              <a:rPr lang="en-US" dirty="0" smtClean="0"/>
              <a:t>In the latest version of the FF (FF2), the membrane state is an explicit part of the configuration, so no special object is needed.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09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priorities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Priorities: a strict partial order relation P between rules. (r</a:t>
            </a:r>
            <a:r>
              <a:rPr lang="en-US" baseline="-25000" dirty="0" smtClean="0"/>
              <a:t>1</a:t>
            </a:r>
            <a:r>
              <a:rPr lang="en-US" dirty="0" smtClean="0"/>
              <a:t>,r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P (or r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&gt;r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means that r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has a higher priority than r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.</a:t>
            </a:r>
          </a:p>
          <a:p>
            <a:r>
              <a:rPr lang="en-US" dirty="0" smtClean="0">
                <a:sym typeface="Symbol"/>
              </a:rPr>
              <a:t>Usage: in the multiset of rules if </a:t>
            </a:r>
            <a:r>
              <a:rPr lang="en-US" dirty="0" smtClean="0"/>
              <a:t>a </a:t>
            </a:r>
            <a:r>
              <a:rPr lang="en-US" dirty="0"/>
              <a:t>rule with higher priority </a:t>
            </a:r>
            <a:r>
              <a:rPr lang="en-US" dirty="0" smtClean="0"/>
              <a:t>is applicable, </a:t>
            </a:r>
            <a:r>
              <a:rPr lang="en-US" dirty="0"/>
              <a:t>then no rule of a lower priority can be </a:t>
            </a:r>
            <a:r>
              <a:rPr lang="en-US" dirty="0" smtClean="0"/>
              <a:t>taken.</a:t>
            </a: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Can be translated to FF:</a:t>
            </a:r>
          </a:p>
          <a:p>
            <a:pPr lvl="1"/>
            <a:r>
              <a:rPr lang="en-US" dirty="0">
                <a:sym typeface="Symbol"/>
              </a:rPr>
              <a:t>U</a:t>
            </a:r>
            <a:r>
              <a:rPr lang="en-US" dirty="0" smtClean="0">
                <a:sym typeface="Symbol"/>
              </a:rPr>
              <a:t>sing forbidding conditions if the priority is strong: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r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&gt;r</a:t>
            </a:r>
            <a:r>
              <a:rPr lang="en-US" baseline="-25000" dirty="0" smtClean="0">
                <a:sym typeface="Symbol"/>
              </a:rPr>
              <a:t>2 </a:t>
            </a:r>
            <a:r>
              <a:rPr lang="en-US" dirty="0" smtClean="0">
                <a:sym typeface="Symbol"/>
              </a:rPr>
              <a:t>corresponds indeed to two rules: r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and r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enriched with the forbidding sets of all rules r &gt; r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.</a:t>
            </a:r>
          </a:p>
          <a:p>
            <a:pPr lvl="1"/>
            <a:r>
              <a:rPr lang="en-US" dirty="0" smtClean="0">
                <a:sym typeface="Symbol"/>
              </a:rPr>
              <a:t>In the weak variant using a special derivation mode that keeps track of the ordering.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0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priorities: examples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372947" y="227687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 </a:t>
            </a:r>
            <a:r>
              <a:rPr lang="en-US" dirty="0" err="1" smtClean="0"/>
              <a:t>ab</a:t>
            </a:r>
            <a:r>
              <a:rPr lang="en-US" dirty="0" err="1" smtClean="0">
                <a:sym typeface="Wingdings" pitchFamily="2" charset="2"/>
              </a:rPr>
              <a:t>cd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80810" y="2771636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2: </a:t>
            </a:r>
            <a:r>
              <a:rPr lang="en-US" dirty="0" err="1" smtClean="0"/>
              <a:t>ac</a:t>
            </a:r>
            <a:r>
              <a:rPr lang="en-US" dirty="0" err="1" smtClean="0">
                <a:sym typeface="Wingdings" pitchFamily="2" charset="2"/>
              </a:rPr>
              <a:t>bd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915816" y="15205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aabbc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0284" y="227687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3: </a:t>
            </a:r>
            <a:r>
              <a:rPr lang="en-US" dirty="0" err="1" smtClean="0"/>
              <a:t>bc</a:t>
            </a:r>
            <a:r>
              <a:rPr lang="en-US" dirty="0" err="1" smtClean="0">
                <a:sym typeface="Wingdings" pitchFamily="2" charset="2"/>
              </a:rPr>
              <a:t>aa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510062" y="227687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380810" y="40770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380810" y="465313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380810" y="51479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403648" y="5555863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</a:t>
            </a:r>
          </a:p>
          <a:p>
            <a:r>
              <a:rPr lang="en-US" dirty="0"/>
              <a:t>2</a:t>
            </a:r>
            <a:endParaRPr lang="fr-FR" dirty="0"/>
          </a:p>
        </p:txBody>
      </p:sp>
      <p:sp>
        <p:nvSpPr>
          <p:cNvPr id="13" name="Multiplier 12"/>
          <p:cNvSpPr/>
          <p:nvPr/>
        </p:nvSpPr>
        <p:spPr>
          <a:xfrm>
            <a:off x="1365440" y="5186531"/>
            <a:ext cx="369332" cy="369332"/>
          </a:xfrm>
          <a:prstGeom prst="mathMultiply">
            <a:avLst>
              <a:gd name="adj1" fmla="val 18476"/>
            </a:avLst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113542" y="565195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152119" y="488458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weak</a:t>
            </a:r>
            <a:endParaRPr lang="fr-FR" dirty="0"/>
          </a:p>
        </p:txBody>
      </p:sp>
      <p:sp>
        <p:nvSpPr>
          <p:cNvPr id="16" name="Multiplier 15"/>
          <p:cNvSpPr/>
          <p:nvPr/>
        </p:nvSpPr>
        <p:spPr>
          <a:xfrm>
            <a:off x="1331640" y="4067780"/>
            <a:ext cx="369332" cy="369332"/>
          </a:xfrm>
          <a:prstGeom prst="mathMultiply">
            <a:avLst>
              <a:gd name="adj1" fmla="val 18476"/>
            </a:avLst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35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  <p:bldP spid="14" grpId="0"/>
      <p:bldP spid="15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formal framework (quiz)?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4231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Is this a definition/model for P systems?</a:t>
            </a:r>
          </a:p>
          <a:p>
            <a:pPr lvl="1"/>
            <a:r>
              <a:rPr lang="en-US" dirty="0" smtClean="0"/>
              <a:t>No. The formal framework is a concrete variant/series  of P systems. Sometimes it is called the network of cells.</a:t>
            </a:r>
          </a:p>
          <a:p>
            <a:r>
              <a:rPr lang="en-US" dirty="0" smtClean="0"/>
              <a:t>Does it define the semantics of P systems?</a:t>
            </a:r>
          </a:p>
          <a:p>
            <a:pPr lvl="1"/>
            <a:r>
              <a:rPr lang="en-US" dirty="0" smtClean="0"/>
              <a:t>No. At least not directly.</a:t>
            </a:r>
          </a:p>
          <a:p>
            <a:r>
              <a:rPr lang="en-US" dirty="0" smtClean="0"/>
              <a:t>What is it for?</a:t>
            </a:r>
          </a:p>
          <a:p>
            <a:pPr lvl="1"/>
            <a:r>
              <a:rPr lang="en-US" dirty="0" smtClean="0"/>
              <a:t>We can </a:t>
            </a:r>
            <a:r>
              <a:rPr lang="en-US" b="1" dirty="0" smtClean="0"/>
              <a:t>encode</a:t>
            </a:r>
            <a:r>
              <a:rPr lang="en-US" dirty="0" smtClean="0"/>
              <a:t> most of variants of P systems in the formal framework yielding a </a:t>
            </a:r>
            <a:r>
              <a:rPr lang="en-US" b="1" dirty="0" err="1" smtClean="0"/>
              <a:t>bisimulation</a:t>
            </a:r>
            <a:r>
              <a:rPr lang="en-US" dirty="0" smtClean="0"/>
              <a:t>. Moreover, in most cases it is a strong </a:t>
            </a:r>
            <a:r>
              <a:rPr lang="en-US" dirty="0" err="1" smtClean="0"/>
              <a:t>bisimulation</a:t>
            </a:r>
            <a:r>
              <a:rPr lang="en-US" dirty="0" smtClean="0"/>
              <a:t> i.e. 1 step in the original system is done by 1 step in the formal framework.</a:t>
            </a:r>
          </a:p>
          <a:p>
            <a:r>
              <a:rPr lang="en-US" dirty="0" smtClean="0"/>
              <a:t>How this can be done?</a:t>
            </a:r>
          </a:p>
          <a:p>
            <a:pPr lvl="1"/>
            <a:r>
              <a:rPr lang="en-US" dirty="0" smtClean="0"/>
              <a:t>The form of the configuration and of rules are close to the multiset rewriting and generalizes most common configurations changes in P systems.  </a:t>
            </a:r>
          </a:p>
          <a:p>
            <a:r>
              <a:rPr lang="en-US" dirty="0" smtClean="0"/>
              <a:t>Is this approach new?</a:t>
            </a:r>
          </a:p>
          <a:p>
            <a:pPr lvl="1"/>
            <a:r>
              <a:rPr lang="en-US" dirty="0" smtClean="0"/>
              <a:t>No, a similar approach is used when translating to multiset rewriting.</a:t>
            </a:r>
          </a:p>
          <a:p>
            <a:r>
              <a:rPr lang="en-US" dirty="0"/>
              <a:t>Why it is called formal framework?</a:t>
            </a:r>
          </a:p>
          <a:p>
            <a:pPr lvl="1"/>
            <a:r>
              <a:rPr lang="en-US" dirty="0"/>
              <a:t>In most of the cases  the simulated P system is a restriction of the formal framework.</a:t>
            </a:r>
          </a:p>
          <a:p>
            <a:pPr lvl="1"/>
            <a:r>
              <a:rPr lang="en-US" dirty="0"/>
              <a:t>Many generic notions expressed in FF can be </a:t>
            </a:r>
            <a:r>
              <a:rPr lang="en-US" dirty="0" smtClean="0"/>
              <a:t>incorporated/interpreted </a:t>
            </a:r>
            <a:r>
              <a:rPr lang="en-US" dirty="0"/>
              <a:t>in the original system </a:t>
            </a:r>
            <a:r>
              <a:rPr lang="en-US" dirty="0" smtClean="0"/>
              <a:t>due to </a:t>
            </a:r>
            <a:r>
              <a:rPr lang="en-US" dirty="0" err="1"/>
              <a:t>bisimulation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654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Dissolution of membranes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only dissolution is used (no creation/division of membranes) then it is obvious that such a system has a </a:t>
            </a:r>
            <a:r>
              <a:rPr lang="en-US" b="1" dirty="0" smtClean="0"/>
              <a:t>finite</a:t>
            </a:r>
            <a:r>
              <a:rPr lang="en-US" dirty="0" smtClean="0"/>
              <a:t> number of possible membrane structures. By assigning a number to each of these structures and by using a permitting (or forbidding) context and subset construction, it is possible to mimic the effect of the dissolution.</a:t>
            </a:r>
          </a:p>
          <a:p>
            <a:r>
              <a:rPr lang="en-US" dirty="0" smtClean="0"/>
              <a:t>Example: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35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Dissolution: General algorithm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43136" y="1412776"/>
            <a:ext cx="4104456" cy="3960440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819200" y="1916832"/>
            <a:ext cx="1944216" cy="86409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819200" y="3717032"/>
            <a:ext cx="1944216" cy="86409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29561" y="199751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ym typeface="Wingdings" pitchFamily="2" charset="2"/>
              </a:rPr>
              <a:t>aaa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029561" y="237871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</a:t>
            </a:r>
            <a:r>
              <a:rPr lang="en-US" dirty="0" err="1" smtClean="0">
                <a:sym typeface="Wingdings" pitchFamily="2" charset="2"/>
              </a:rPr>
              <a:t>b</a:t>
            </a:r>
            <a:r>
              <a:rPr lang="en-US" dirty="0" err="1">
                <a:sym typeface="Wingdings" pitchFamily="2" charset="2"/>
              </a:rPr>
              <a:t>δ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330522" y="2042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35224" y="371703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ym typeface="Wingdings" pitchFamily="2" charset="2"/>
              </a:rPr>
              <a:t>ccc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35224" y="409822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Wingdings" pitchFamily="2" charset="2"/>
              </a:rPr>
              <a:t>c</a:t>
            </a:r>
            <a:r>
              <a:rPr lang="en-US" dirty="0" err="1" smtClean="0">
                <a:sym typeface="Wingdings" pitchFamily="2" charset="2"/>
              </a:rPr>
              <a:t></a:t>
            </a:r>
            <a:r>
              <a:rPr lang="en-US" dirty="0" err="1">
                <a:sym typeface="Wingdings" pitchFamily="2" charset="2"/>
              </a:rPr>
              <a:t>d</a:t>
            </a:r>
            <a:r>
              <a:rPr lang="en-US" dirty="0" err="1" smtClean="0">
                <a:sym typeface="Wingdings" pitchFamily="2" charset="2"/>
              </a:rPr>
              <a:t>δ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336185" y="37619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294595" y="222709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l-GR" dirty="0" smtClean="0">
                <a:sym typeface="Wingdings" pitchFamily="2" charset="2"/>
              </a:rPr>
              <a:t>λ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294595" y="3082562"/>
            <a:ext cx="809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</a:t>
            </a:r>
            <a:r>
              <a:rPr lang="en-US" dirty="0" smtClean="0">
                <a:sym typeface="Wingdings" pitchFamily="2" charset="2"/>
              </a:rPr>
              <a:t>#</a:t>
            </a:r>
          </a:p>
          <a:p>
            <a:r>
              <a:rPr lang="en-US" dirty="0" err="1">
                <a:sym typeface="Wingdings" pitchFamily="2" charset="2"/>
              </a:rPr>
              <a:t>b</a:t>
            </a:r>
            <a:r>
              <a:rPr lang="en-US" dirty="0" err="1" smtClean="0">
                <a:sym typeface="Wingdings" pitchFamily="2" charset="2"/>
              </a:rPr>
              <a:t>c</a:t>
            </a:r>
            <a:r>
              <a:rPr lang="en-US" dirty="0" smtClean="0">
                <a:sym typeface="Wingdings" pitchFamily="2" charset="2"/>
              </a:rPr>
              <a:t>#</a:t>
            </a:r>
          </a:p>
          <a:p>
            <a:r>
              <a:rPr lang="en-US" dirty="0" smtClean="0">
                <a:sym typeface="Wingdings" pitchFamily="2" charset="2"/>
              </a:rPr>
              <a:t>##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102254" y="521327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625047" y="461248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633839" y="27480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6012160" y="1489956"/>
            <a:ext cx="705616" cy="70561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7106744" y="1504420"/>
            <a:ext cx="705616" cy="70561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8114856" y="1489956"/>
            <a:ext cx="705616" cy="70561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617781" y="219557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596336" y="213802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8676456" y="21380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8302762" y="1696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7307474" y="169817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924307" y="263691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(2,a)</a:t>
            </a:r>
            <a:r>
              <a:rPr lang="en-US" sz="1200" dirty="0" smtClean="0">
                <a:sym typeface="Wingdings" pitchFamily="2" charset="2"/>
              </a:rPr>
              <a:t>(2,aa);[{(0,s</a:t>
            </a:r>
            <a:r>
              <a:rPr lang="en-US" sz="1200" baseline="-25000" dirty="0">
                <a:sym typeface="Wingdings" pitchFamily="2" charset="2"/>
              </a:rPr>
              <a:t>2</a:t>
            </a:r>
            <a:r>
              <a:rPr lang="en-US" sz="1200" dirty="0" smtClean="0">
                <a:sym typeface="Wingdings" pitchFamily="2" charset="2"/>
              </a:rPr>
              <a:t>)}]</a:t>
            </a:r>
            <a:endParaRPr lang="fr-FR" sz="1200" dirty="0"/>
          </a:p>
        </p:txBody>
      </p:sp>
      <p:sp>
        <p:nvSpPr>
          <p:cNvPr id="31" name="Ellipse 30"/>
          <p:cNvSpPr/>
          <p:nvPr/>
        </p:nvSpPr>
        <p:spPr>
          <a:xfrm>
            <a:off x="4542444" y="2204864"/>
            <a:ext cx="216024" cy="216024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4902484" y="2204864"/>
            <a:ext cx="216024" cy="216024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4694844" y="1844824"/>
            <a:ext cx="216024" cy="216024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3" idx="3"/>
            <a:endCxn id="31" idx="0"/>
          </p:cNvCxnSpPr>
          <p:nvPr/>
        </p:nvCxnSpPr>
        <p:spPr>
          <a:xfrm flipH="1">
            <a:off x="4650456" y="2029212"/>
            <a:ext cx="76024" cy="175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3" idx="4"/>
            <a:endCxn id="32" idx="0"/>
          </p:cNvCxnSpPr>
          <p:nvPr/>
        </p:nvCxnSpPr>
        <p:spPr>
          <a:xfrm>
            <a:off x="4802856" y="2060848"/>
            <a:ext cx="20764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4614452" y="2996952"/>
            <a:ext cx="216024" cy="216024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4766852" y="2636912"/>
            <a:ext cx="216024" cy="216024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>
            <a:stCxn id="40" idx="3"/>
            <a:endCxn id="38" idx="0"/>
          </p:cNvCxnSpPr>
          <p:nvPr/>
        </p:nvCxnSpPr>
        <p:spPr>
          <a:xfrm flipH="1">
            <a:off x="4722464" y="2821300"/>
            <a:ext cx="76024" cy="175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4974492" y="3789040"/>
            <a:ext cx="216024" cy="216024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766852" y="3429000"/>
            <a:ext cx="216024" cy="216024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>
            <a:stCxn id="45" idx="4"/>
            <a:endCxn id="44" idx="0"/>
          </p:cNvCxnSpPr>
          <p:nvPr/>
        </p:nvCxnSpPr>
        <p:spPr>
          <a:xfrm>
            <a:off x="4874864" y="3645024"/>
            <a:ext cx="20764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/>
          <p:cNvSpPr/>
          <p:nvPr/>
        </p:nvSpPr>
        <p:spPr>
          <a:xfrm>
            <a:off x="4766852" y="4149080"/>
            <a:ext cx="216024" cy="216024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5135935" y="2190926"/>
            <a:ext cx="9482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fr-FR" baseline="-25000" dirty="0"/>
          </a:p>
          <a:p>
            <a:endParaRPr lang="fr-FR" baseline="-25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057960" y="414908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endParaRPr lang="fr-FR" baseline="-25000" dirty="0"/>
          </a:p>
        </p:txBody>
      </p:sp>
      <p:sp>
        <p:nvSpPr>
          <p:cNvPr id="57" name="ZoneTexte 56"/>
          <p:cNvSpPr txBox="1"/>
          <p:nvPr/>
        </p:nvSpPr>
        <p:spPr>
          <a:xfrm>
            <a:off x="6048532" y="165809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fr-FR" baseline="-25000" dirty="0"/>
          </a:p>
        </p:txBody>
      </p:sp>
      <p:sp>
        <p:nvSpPr>
          <p:cNvPr id="58" name="ZoneTexte 57"/>
          <p:cNvSpPr txBox="1"/>
          <p:nvPr/>
        </p:nvSpPr>
        <p:spPr>
          <a:xfrm>
            <a:off x="6924307" y="2852936"/>
            <a:ext cx="1406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smtClean="0"/>
              <a:t>0,s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)(2,a) </a:t>
            </a:r>
            <a:r>
              <a:rPr lang="en-US" sz="1200" dirty="0" smtClean="0">
                <a:sym typeface="Wingdings" pitchFamily="2" charset="2"/>
              </a:rPr>
              <a:t>(0,b)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6926038" y="3212976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(1,c)</a:t>
            </a:r>
            <a:r>
              <a:rPr lang="en-US" sz="1200" dirty="0" smtClean="0">
                <a:sym typeface="Wingdings" pitchFamily="2" charset="2"/>
              </a:rPr>
              <a:t>(1,cc);[{(0,s</a:t>
            </a:r>
            <a:r>
              <a:rPr lang="en-US" sz="1200" baseline="-25000" dirty="0" smtClean="0">
                <a:sym typeface="Wingdings" pitchFamily="2" charset="2"/>
              </a:rPr>
              <a:t>1</a:t>
            </a:r>
            <a:r>
              <a:rPr lang="en-US" sz="1200" dirty="0" smtClean="0">
                <a:sym typeface="Wingdings" pitchFamily="2" charset="2"/>
              </a:rPr>
              <a:t>)}]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6926038" y="3461979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(0,s</a:t>
            </a:r>
            <a:r>
              <a:rPr lang="en-US" sz="1200" baseline="-25000" dirty="0"/>
              <a:t>1</a:t>
            </a:r>
            <a:r>
              <a:rPr lang="en-US" sz="1200" dirty="0"/>
              <a:t>)</a:t>
            </a:r>
            <a:r>
              <a:rPr lang="en-US" sz="1200" dirty="0" smtClean="0"/>
              <a:t>(1,c) </a:t>
            </a:r>
            <a:r>
              <a:rPr lang="en-US" sz="1200" dirty="0" smtClean="0">
                <a:sym typeface="Wingdings" pitchFamily="2" charset="2"/>
              </a:rPr>
              <a:t>(0,d)</a:t>
            </a:r>
            <a:endParaRPr lang="fr-FR" sz="1200" dirty="0"/>
          </a:p>
        </p:txBody>
      </p:sp>
      <p:sp>
        <p:nvSpPr>
          <p:cNvPr id="63" name="ZoneTexte 62"/>
          <p:cNvSpPr txBox="1"/>
          <p:nvPr/>
        </p:nvSpPr>
        <p:spPr>
          <a:xfrm>
            <a:off x="6084168" y="3894147"/>
            <a:ext cx="2768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smtClean="0"/>
              <a:t>0,ac) </a:t>
            </a:r>
            <a:r>
              <a:rPr lang="en-US" sz="1200" dirty="0" smtClean="0">
                <a:sym typeface="Wingdings" pitchFamily="2" charset="2"/>
              </a:rPr>
              <a:t></a:t>
            </a:r>
            <a:r>
              <a:rPr lang="el-GR" sz="1200" dirty="0" smtClean="0">
                <a:sym typeface="Wingdings" pitchFamily="2" charset="2"/>
              </a:rPr>
              <a:t>λ</a:t>
            </a:r>
            <a:r>
              <a:rPr lang="en-US" sz="1200" dirty="0" smtClean="0">
                <a:sym typeface="Wingdings" pitchFamily="2" charset="2"/>
              </a:rPr>
              <a:t>;[{(0,s</a:t>
            </a:r>
            <a:r>
              <a:rPr lang="en-US" sz="1200" baseline="-25000" dirty="0" smtClean="0">
                <a:sym typeface="Wingdings" pitchFamily="2" charset="2"/>
              </a:rPr>
              <a:t>0</a:t>
            </a:r>
            <a:r>
              <a:rPr lang="en-US" sz="1200" dirty="0" smtClean="0">
                <a:sym typeface="Wingdings" pitchFamily="2" charset="2"/>
              </a:rPr>
              <a:t>)}]</a:t>
            </a:r>
          </a:p>
          <a:p>
            <a:r>
              <a:rPr lang="en-US" sz="1200" dirty="0"/>
              <a:t>(</a:t>
            </a:r>
            <a:r>
              <a:rPr lang="en-US" sz="1200" dirty="0" smtClean="0"/>
              <a:t>0,a)(1,c</a:t>
            </a:r>
            <a:r>
              <a:rPr lang="en-US" sz="1200" dirty="0"/>
              <a:t>) </a:t>
            </a:r>
            <a:r>
              <a:rPr lang="en-US" sz="1200" dirty="0">
                <a:sym typeface="Wingdings" pitchFamily="2" charset="2"/>
              </a:rPr>
              <a:t></a:t>
            </a:r>
            <a:r>
              <a:rPr lang="el-GR" sz="1200" dirty="0">
                <a:sym typeface="Wingdings" pitchFamily="2" charset="2"/>
              </a:rPr>
              <a:t>λ</a:t>
            </a:r>
            <a:r>
              <a:rPr lang="en-US" sz="1200" dirty="0" smtClean="0">
                <a:sym typeface="Wingdings" pitchFamily="2" charset="2"/>
              </a:rPr>
              <a:t>;[{(</a:t>
            </a:r>
            <a:r>
              <a:rPr lang="en-US" sz="1200" dirty="0">
                <a:sym typeface="Wingdings" pitchFamily="2" charset="2"/>
              </a:rPr>
              <a:t>0,s</a:t>
            </a:r>
            <a:r>
              <a:rPr lang="en-US" sz="1200" baseline="-25000" dirty="0">
                <a:sym typeface="Wingdings" pitchFamily="2" charset="2"/>
              </a:rPr>
              <a:t>0</a:t>
            </a:r>
            <a:r>
              <a:rPr lang="en-US" sz="1200" dirty="0" smtClean="0">
                <a:sym typeface="Wingdings" pitchFamily="2" charset="2"/>
              </a:rPr>
              <a:t>)}];[{(</a:t>
            </a:r>
            <a:r>
              <a:rPr lang="en-US" sz="1200" dirty="0">
                <a:sym typeface="Wingdings" pitchFamily="2" charset="2"/>
              </a:rPr>
              <a:t>0,s</a:t>
            </a:r>
            <a:r>
              <a:rPr lang="en-US" sz="1200" baseline="-25000" dirty="0">
                <a:sym typeface="Wingdings" pitchFamily="2" charset="2"/>
              </a:rPr>
              <a:t>2</a:t>
            </a:r>
            <a:r>
              <a:rPr lang="en-US" sz="1200" dirty="0" smtClean="0">
                <a:sym typeface="Wingdings" pitchFamily="2" charset="2"/>
              </a:rPr>
              <a:t>)}]</a:t>
            </a:r>
          </a:p>
          <a:p>
            <a:r>
              <a:rPr lang="en-US" sz="1200" dirty="0" smtClean="0"/>
              <a:t>(0,c)(2,a) </a:t>
            </a:r>
            <a:r>
              <a:rPr lang="en-US" sz="1200" dirty="0">
                <a:sym typeface="Wingdings" pitchFamily="2" charset="2"/>
              </a:rPr>
              <a:t></a:t>
            </a:r>
            <a:r>
              <a:rPr lang="el-GR" sz="1200" dirty="0">
                <a:sym typeface="Wingdings" pitchFamily="2" charset="2"/>
              </a:rPr>
              <a:t>λ</a:t>
            </a:r>
            <a:r>
              <a:rPr lang="en-US" sz="1200" dirty="0" smtClean="0">
                <a:sym typeface="Wingdings" pitchFamily="2" charset="2"/>
              </a:rPr>
              <a:t>;[{(</a:t>
            </a:r>
            <a:r>
              <a:rPr lang="en-US" sz="1200" dirty="0">
                <a:sym typeface="Wingdings" pitchFamily="2" charset="2"/>
              </a:rPr>
              <a:t>0,s</a:t>
            </a:r>
            <a:r>
              <a:rPr lang="en-US" sz="1200" baseline="-25000" dirty="0">
                <a:sym typeface="Wingdings" pitchFamily="2" charset="2"/>
              </a:rPr>
              <a:t>0</a:t>
            </a:r>
            <a:r>
              <a:rPr lang="en-US" sz="1200" dirty="0" smtClean="0">
                <a:sym typeface="Wingdings" pitchFamily="2" charset="2"/>
              </a:rPr>
              <a:t>)}];[{(0,s</a:t>
            </a:r>
            <a:r>
              <a:rPr lang="en-US" sz="1200" baseline="-25000" dirty="0" smtClean="0">
                <a:sym typeface="Wingdings" pitchFamily="2" charset="2"/>
              </a:rPr>
              <a:t>1</a:t>
            </a:r>
            <a:r>
              <a:rPr lang="en-US" sz="1200" dirty="0" smtClean="0">
                <a:sym typeface="Wingdings" pitchFamily="2" charset="2"/>
              </a:rPr>
              <a:t>)}]</a:t>
            </a:r>
            <a:endParaRPr lang="en-US" sz="1200" dirty="0">
              <a:sym typeface="Wingdings" pitchFamily="2" charset="2"/>
            </a:endParaRPr>
          </a:p>
          <a:p>
            <a:r>
              <a:rPr lang="en-US" sz="1200" dirty="0" smtClean="0"/>
              <a:t>(1,c)(2,a) </a:t>
            </a:r>
            <a:r>
              <a:rPr lang="en-US" sz="1200" dirty="0">
                <a:sym typeface="Wingdings" pitchFamily="2" charset="2"/>
              </a:rPr>
              <a:t></a:t>
            </a:r>
            <a:r>
              <a:rPr lang="el-GR" sz="1200" dirty="0">
                <a:sym typeface="Wingdings" pitchFamily="2" charset="2"/>
              </a:rPr>
              <a:t>λ</a:t>
            </a:r>
            <a:r>
              <a:rPr lang="en-US" sz="1200" dirty="0" smtClean="0">
                <a:sym typeface="Wingdings" pitchFamily="2" charset="2"/>
              </a:rPr>
              <a:t>;[{(</a:t>
            </a:r>
            <a:r>
              <a:rPr lang="en-US" sz="1200" dirty="0">
                <a:sym typeface="Wingdings" pitchFamily="2" charset="2"/>
              </a:rPr>
              <a:t>0,s</a:t>
            </a:r>
            <a:r>
              <a:rPr lang="en-US" sz="1200" baseline="-25000" dirty="0">
                <a:sym typeface="Wingdings" pitchFamily="2" charset="2"/>
              </a:rPr>
              <a:t>0</a:t>
            </a:r>
            <a:r>
              <a:rPr lang="en-US" sz="1200" dirty="0" smtClean="0">
                <a:sym typeface="Wingdings" pitchFamily="2" charset="2"/>
              </a:rPr>
              <a:t>)}];[{(</a:t>
            </a:r>
            <a:r>
              <a:rPr lang="en-US" sz="1200" dirty="0">
                <a:sym typeface="Wingdings" pitchFamily="2" charset="2"/>
              </a:rPr>
              <a:t>0,s</a:t>
            </a:r>
            <a:r>
              <a:rPr lang="en-US" sz="1200" baseline="-25000" dirty="0">
                <a:sym typeface="Wingdings" pitchFamily="2" charset="2"/>
              </a:rPr>
              <a:t>1</a:t>
            </a:r>
            <a:r>
              <a:rPr lang="en-US" sz="1200" dirty="0" smtClean="0">
                <a:sym typeface="Wingdings" pitchFamily="2" charset="2"/>
              </a:rPr>
              <a:t>)(</a:t>
            </a:r>
            <a:r>
              <a:rPr lang="en-US" sz="1200" dirty="0">
                <a:sym typeface="Wingdings" pitchFamily="2" charset="2"/>
              </a:rPr>
              <a:t>0,s</a:t>
            </a:r>
            <a:r>
              <a:rPr lang="en-US" sz="1200" baseline="-25000" dirty="0">
                <a:sym typeface="Wingdings" pitchFamily="2" charset="2"/>
              </a:rPr>
              <a:t>2</a:t>
            </a:r>
            <a:r>
              <a:rPr lang="en-US" sz="1200" dirty="0" smtClean="0">
                <a:sym typeface="Wingdings" pitchFamily="2" charset="2"/>
              </a:rPr>
              <a:t>)}]</a:t>
            </a:r>
            <a:endParaRPr lang="en-US" sz="1200" dirty="0">
              <a:sym typeface="Wingdings" pitchFamily="2" charset="2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4902484" y="2924944"/>
            <a:ext cx="9482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fr-FR" baseline="-25000" dirty="0"/>
          </a:p>
          <a:p>
            <a:endParaRPr lang="fr-FR" baseline="-25000" dirty="0"/>
          </a:p>
        </p:txBody>
      </p:sp>
      <p:sp>
        <p:nvSpPr>
          <p:cNvPr id="66" name="ZoneTexte 65"/>
          <p:cNvSpPr txBox="1"/>
          <p:nvPr/>
        </p:nvSpPr>
        <p:spPr>
          <a:xfrm>
            <a:off x="4962363" y="3451066"/>
            <a:ext cx="9482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fr-FR" baseline="-25000" dirty="0"/>
          </a:p>
          <a:p>
            <a:endParaRPr lang="fr-FR" baseline="-25000" dirty="0"/>
          </a:p>
        </p:txBody>
      </p:sp>
      <p:sp>
        <p:nvSpPr>
          <p:cNvPr id="67" name="ZoneTexte 66"/>
          <p:cNvSpPr txBox="1"/>
          <p:nvPr/>
        </p:nvSpPr>
        <p:spPr>
          <a:xfrm>
            <a:off x="6733130" y="5036983"/>
            <a:ext cx="16995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(0,da</a:t>
            </a:r>
            <a:r>
              <a:rPr lang="en-US" sz="1200" dirty="0"/>
              <a:t>) </a:t>
            </a:r>
            <a:r>
              <a:rPr lang="en-US" sz="1200" dirty="0">
                <a:sym typeface="Wingdings" pitchFamily="2" charset="2"/>
              </a:rPr>
              <a:t>(0</a:t>
            </a:r>
            <a:r>
              <a:rPr lang="en-US" sz="1200" dirty="0" smtClean="0">
                <a:sym typeface="Wingdings" pitchFamily="2" charset="2"/>
              </a:rPr>
              <a:t>,#);[(</a:t>
            </a:r>
            <a:r>
              <a:rPr lang="en-US" sz="1200" dirty="0">
                <a:sym typeface="Wingdings" pitchFamily="2" charset="2"/>
              </a:rPr>
              <a:t>0,s</a:t>
            </a:r>
            <a:r>
              <a:rPr lang="en-US" sz="1200" baseline="-25000" dirty="0">
                <a:sym typeface="Wingdings" pitchFamily="2" charset="2"/>
              </a:rPr>
              <a:t>0</a:t>
            </a:r>
            <a:r>
              <a:rPr lang="en-US" sz="1200" dirty="0" smtClean="0">
                <a:sym typeface="Wingdings" pitchFamily="2" charset="2"/>
              </a:rPr>
              <a:t>)]</a:t>
            </a:r>
          </a:p>
          <a:p>
            <a:r>
              <a:rPr lang="en-US" sz="1200" dirty="0" smtClean="0">
                <a:sym typeface="Wingdings" pitchFamily="2" charset="2"/>
              </a:rPr>
              <a:t>…</a:t>
            </a:r>
            <a:endParaRPr lang="en-US" sz="1200" dirty="0">
              <a:sym typeface="Wingdings" pitchFamily="2" charset="2"/>
            </a:endParaRPr>
          </a:p>
          <a:p>
            <a:r>
              <a:rPr lang="en-US" sz="1200" dirty="0"/>
              <a:t>(0,bc) </a:t>
            </a:r>
            <a:r>
              <a:rPr lang="en-US" sz="1200" dirty="0">
                <a:sym typeface="Wingdings" pitchFamily="2" charset="2"/>
              </a:rPr>
              <a:t>(0</a:t>
            </a:r>
            <a:r>
              <a:rPr lang="en-US" sz="1200" dirty="0" smtClean="0">
                <a:sym typeface="Wingdings" pitchFamily="2" charset="2"/>
              </a:rPr>
              <a:t>,#);[(</a:t>
            </a:r>
            <a:r>
              <a:rPr lang="en-US" sz="1200" dirty="0">
                <a:sym typeface="Wingdings" pitchFamily="2" charset="2"/>
              </a:rPr>
              <a:t>0,s</a:t>
            </a:r>
            <a:r>
              <a:rPr lang="en-US" sz="1200" baseline="-25000" dirty="0">
                <a:sym typeface="Wingdings" pitchFamily="2" charset="2"/>
              </a:rPr>
              <a:t>0</a:t>
            </a:r>
            <a:r>
              <a:rPr lang="en-US" sz="1200" dirty="0" smtClean="0">
                <a:sym typeface="Wingdings" pitchFamily="2" charset="2"/>
              </a:rPr>
              <a:t>)]</a:t>
            </a:r>
          </a:p>
          <a:p>
            <a:r>
              <a:rPr lang="en-US" sz="1200" dirty="0" smtClean="0">
                <a:sym typeface="Wingdings" pitchFamily="2" charset="2"/>
              </a:rPr>
              <a:t>…</a:t>
            </a:r>
            <a:endParaRPr lang="en-US" sz="1200" dirty="0">
              <a:sym typeface="Wingdings" pitchFamily="2" charset="2"/>
            </a:endParaRPr>
          </a:p>
          <a:p>
            <a:r>
              <a:rPr lang="en-US" sz="1200" dirty="0"/>
              <a:t>(0,#) </a:t>
            </a:r>
            <a:r>
              <a:rPr lang="en-US" sz="1200" dirty="0">
                <a:sym typeface="Wingdings" pitchFamily="2" charset="2"/>
              </a:rPr>
              <a:t>(0</a:t>
            </a:r>
            <a:r>
              <a:rPr lang="en-US" sz="1200" dirty="0" smtClean="0">
                <a:sym typeface="Wingdings" pitchFamily="2" charset="2"/>
              </a:rPr>
              <a:t>,#);[(</a:t>
            </a:r>
            <a:r>
              <a:rPr lang="en-US" sz="1200" dirty="0">
                <a:sym typeface="Wingdings" pitchFamily="2" charset="2"/>
              </a:rPr>
              <a:t>0,s</a:t>
            </a:r>
            <a:r>
              <a:rPr lang="en-US" sz="1200" baseline="-25000" dirty="0">
                <a:sym typeface="Wingdings" pitchFamily="2" charset="2"/>
              </a:rPr>
              <a:t>0</a:t>
            </a:r>
            <a:r>
              <a:rPr lang="en-US" sz="1200" dirty="0" smtClean="0">
                <a:sym typeface="Wingdings" pitchFamily="2" charset="2"/>
              </a:rPr>
              <a:t>)]</a:t>
            </a:r>
          </a:p>
          <a:p>
            <a:r>
              <a:rPr lang="en-US" sz="1200" dirty="0" smtClean="0">
                <a:sym typeface="Wingdings" pitchFamily="2" charset="2"/>
              </a:rPr>
              <a:t>…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5030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8" grpId="0" animBg="1"/>
      <p:bldP spid="40" grpId="0" animBg="1"/>
      <p:bldP spid="44" grpId="0" animBg="1"/>
      <p:bldP spid="45" grpId="0" animBg="1"/>
      <p:bldP spid="50" grpId="0" animBg="1"/>
      <p:bldP spid="53" grpId="0"/>
      <p:bldP spid="56" grpId="0"/>
      <p:bldP spid="57" grpId="0"/>
      <p:bldP spid="58" grpId="0"/>
      <p:bldP spid="60" grpId="0"/>
      <p:bldP spid="61" grpId="0"/>
      <p:bldP spid="63" grpId="0"/>
      <p:bldP spid="65" grpId="0"/>
      <p:bldP spid="66" grpId="0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Dissolution: special cases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95536" y="1700808"/>
            <a:ext cx="4104456" cy="3960440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971600" y="2204864"/>
            <a:ext cx="1944216" cy="86409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971600" y="4005064"/>
            <a:ext cx="1944216" cy="86409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181961" y="228555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ym typeface="Wingdings" pitchFamily="2" charset="2"/>
              </a:rPr>
              <a:t>aaa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181961" y="266674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</a:t>
            </a:r>
            <a:r>
              <a:rPr lang="en-US" dirty="0" err="1" smtClean="0">
                <a:sym typeface="Wingdings" pitchFamily="2" charset="2"/>
              </a:rPr>
              <a:t>b</a:t>
            </a:r>
            <a:r>
              <a:rPr lang="en-US" dirty="0" err="1">
                <a:sym typeface="Wingdings" pitchFamily="2" charset="2"/>
              </a:rPr>
              <a:t>δ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482922" y="2330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187624" y="400506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ym typeface="Wingdings" pitchFamily="2" charset="2"/>
              </a:rPr>
              <a:t>ccc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187624" y="438625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Wingdings" pitchFamily="2" charset="2"/>
              </a:rPr>
              <a:t>c</a:t>
            </a:r>
            <a:r>
              <a:rPr lang="en-US" dirty="0" err="1" smtClean="0">
                <a:sym typeface="Wingdings" pitchFamily="2" charset="2"/>
              </a:rPr>
              <a:t></a:t>
            </a:r>
            <a:r>
              <a:rPr lang="en-US" dirty="0" err="1">
                <a:sym typeface="Wingdings" pitchFamily="2" charset="2"/>
              </a:rPr>
              <a:t>d</a:t>
            </a:r>
            <a:r>
              <a:rPr lang="en-US" dirty="0" err="1" smtClean="0">
                <a:sym typeface="Wingdings" pitchFamily="2" charset="2"/>
              </a:rPr>
              <a:t>δ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488585" y="404997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446995" y="251512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l-GR" dirty="0" smtClean="0">
                <a:sym typeface="Wingdings" pitchFamily="2" charset="2"/>
              </a:rPr>
              <a:t>λ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446995" y="3370594"/>
            <a:ext cx="809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</a:t>
            </a:r>
            <a:r>
              <a:rPr lang="en-US" dirty="0" smtClean="0">
                <a:sym typeface="Wingdings" pitchFamily="2" charset="2"/>
              </a:rPr>
              <a:t>#</a:t>
            </a:r>
          </a:p>
          <a:p>
            <a:r>
              <a:rPr lang="en-US" dirty="0" err="1">
                <a:sym typeface="Wingdings" pitchFamily="2" charset="2"/>
              </a:rPr>
              <a:t>b</a:t>
            </a:r>
            <a:r>
              <a:rPr lang="en-US" dirty="0" err="1" smtClean="0">
                <a:sym typeface="Wingdings" pitchFamily="2" charset="2"/>
              </a:rPr>
              <a:t>c</a:t>
            </a:r>
            <a:r>
              <a:rPr lang="en-US" dirty="0" smtClean="0">
                <a:sym typeface="Wingdings" pitchFamily="2" charset="2"/>
              </a:rPr>
              <a:t>#</a:t>
            </a:r>
          </a:p>
          <a:p>
            <a:r>
              <a:rPr lang="en-US" dirty="0" smtClean="0">
                <a:sym typeface="Wingdings" pitchFamily="2" charset="2"/>
              </a:rPr>
              <a:t>##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254654" y="550130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777447" y="490051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786239" y="3036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5868144" y="1700808"/>
            <a:ext cx="705616" cy="70561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6962728" y="1715272"/>
            <a:ext cx="705616" cy="70561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7970840" y="1700808"/>
            <a:ext cx="705616" cy="70561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473765" y="240642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452320" y="234888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8532440" y="2348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8158746" y="190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7163458" y="190902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5996295" y="2924944"/>
            <a:ext cx="2475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(2,a)</a:t>
            </a:r>
            <a:r>
              <a:rPr lang="en-US" dirty="0" smtClean="0">
                <a:sym typeface="Wingdings" pitchFamily="2" charset="2"/>
              </a:rPr>
              <a:t>(2,aa);[{(0,s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)}]</a:t>
            </a:r>
          </a:p>
          <a:p>
            <a:r>
              <a:rPr lang="en-US" dirty="0"/>
              <a:t>(2,a)</a:t>
            </a:r>
            <a:r>
              <a:rPr lang="en-US" dirty="0">
                <a:sym typeface="Wingdings" pitchFamily="2" charset="2"/>
              </a:rPr>
              <a:t>(2,aa</a:t>
            </a:r>
            <a:r>
              <a:rPr lang="en-US" dirty="0" smtClean="0">
                <a:sym typeface="Wingdings" pitchFamily="2" charset="2"/>
              </a:rPr>
              <a:t>);[{(0,s</a:t>
            </a:r>
            <a:r>
              <a:rPr lang="en-US" baseline="-25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)}]</a:t>
            </a:r>
            <a:endParaRPr lang="en-US" dirty="0">
              <a:sym typeface="Wingdings" pitchFamily="2" charset="2"/>
            </a:endParaRPr>
          </a:p>
          <a:p>
            <a:endParaRPr lang="fr-FR" dirty="0"/>
          </a:p>
        </p:txBody>
      </p:sp>
      <p:sp>
        <p:nvSpPr>
          <p:cNvPr id="31" name="Ellipse 30"/>
          <p:cNvSpPr/>
          <p:nvPr/>
        </p:nvSpPr>
        <p:spPr>
          <a:xfrm>
            <a:off x="4932040" y="2636912"/>
            <a:ext cx="216024" cy="216024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5292080" y="2636912"/>
            <a:ext cx="216024" cy="216024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5084440" y="2276872"/>
            <a:ext cx="216024" cy="216024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3" idx="3"/>
            <a:endCxn id="31" idx="0"/>
          </p:cNvCxnSpPr>
          <p:nvPr/>
        </p:nvCxnSpPr>
        <p:spPr>
          <a:xfrm flipH="1">
            <a:off x="5040052" y="2461260"/>
            <a:ext cx="76024" cy="175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3" idx="4"/>
            <a:endCxn id="32" idx="0"/>
          </p:cNvCxnSpPr>
          <p:nvPr/>
        </p:nvCxnSpPr>
        <p:spPr>
          <a:xfrm>
            <a:off x="5192452" y="2492896"/>
            <a:ext cx="20764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5004048" y="3429000"/>
            <a:ext cx="216024" cy="216024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5156448" y="3068960"/>
            <a:ext cx="216024" cy="216024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>
            <a:stCxn id="40" idx="3"/>
            <a:endCxn id="38" idx="0"/>
          </p:cNvCxnSpPr>
          <p:nvPr/>
        </p:nvCxnSpPr>
        <p:spPr>
          <a:xfrm flipH="1">
            <a:off x="5112060" y="3253348"/>
            <a:ext cx="76024" cy="175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5364088" y="4221088"/>
            <a:ext cx="216024" cy="216024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5156448" y="3861048"/>
            <a:ext cx="216024" cy="216024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>
            <a:stCxn id="45" idx="4"/>
            <a:endCxn id="44" idx="0"/>
          </p:cNvCxnSpPr>
          <p:nvPr/>
        </p:nvCxnSpPr>
        <p:spPr>
          <a:xfrm>
            <a:off x="5264460" y="4077072"/>
            <a:ext cx="20764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/>
          <p:cNvSpPr/>
          <p:nvPr/>
        </p:nvSpPr>
        <p:spPr>
          <a:xfrm>
            <a:off x="5156448" y="4581128"/>
            <a:ext cx="216024" cy="216024"/>
          </a:xfrm>
          <a:prstGeom prst="ellips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5525533" y="2348880"/>
            <a:ext cx="34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fr-FR" baseline="-25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436096" y="3131676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fr-FR" baseline="-25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5447556" y="385175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fr-FR" baseline="-25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447556" y="458112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4</a:t>
            </a:r>
            <a:endParaRPr lang="fr-FR" baseline="-25000" dirty="0"/>
          </a:p>
        </p:txBody>
      </p:sp>
      <p:sp>
        <p:nvSpPr>
          <p:cNvPr id="57" name="ZoneTexte 56"/>
          <p:cNvSpPr txBox="1"/>
          <p:nvPr/>
        </p:nvSpPr>
        <p:spPr>
          <a:xfrm>
            <a:off x="6066971" y="186895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fr-FR" baseline="-25000" dirty="0"/>
          </a:p>
        </p:txBody>
      </p:sp>
      <p:sp>
        <p:nvSpPr>
          <p:cNvPr id="58" name="ZoneTexte 57"/>
          <p:cNvSpPr txBox="1"/>
          <p:nvPr/>
        </p:nvSpPr>
        <p:spPr>
          <a:xfrm>
            <a:off x="6012160" y="3565382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(0,s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dirty="0" smtClean="0"/>
              <a:t>(2,a) </a:t>
            </a:r>
            <a:r>
              <a:rPr lang="en-US" dirty="0" smtClean="0">
                <a:sym typeface="Wingdings" pitchFamily="2" charset="2"/>
              </a:rPr>
              <a:t>(0,bs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)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6012160" y="3851756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(0,s</a:t>
            </a:r>
            <a:r>
              <a:rPr lang="en-US" baseline="-25000" dirty="0"/>
              <a:t>3</a:t>
            </a:r>
            <a:r>
              <a:rPr lang="en-US" dirty="0"/>
              <a:t>)</a:t>
            </a:r>
            <a:r>
              <a:rPr lang="en-US" dirty="0" smtClean="0"/>
              <a:t>(2,a) </a:t>
            </a:r>
            <a:r>
              <a:rPr lang="en-US" dirty="0" smtClean="0">
                <a:sym typeface="Wingdings" pitchFamily="2" charset="2"/>
              </a:rPr>
              <a:t>(0,bs</a:t>
            </a:r>
            <a:r>
              <a:rPr lang="en-US" baseline="-25000" dirty="0">
                <a:sym typeface="Wingdings" pitchFamily="2" charset="2"/>
              </a:rPr>
              <a:t>4</a:t>
            </a:r>
            <a:r>
              <a:rPr lang="en-US" dirty="0" smtClean="0">
                <a:sym typeface="Wingdings" pitchFamily="2" charset="2"/>
              </a:rPr>
              <a:t>)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6012160" y="4222829"/>
            <a:ext cx="237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(1,c)</a:t>
            </a:r>
            <a:r>
              <a:rPr lang="en-US" dirty="0" smtClean="0">
                <a:sym typeface="Wingdings" pitchFamily="2" charset="2"/>
              </a:rPr>
              <a:t>(1,cc);[{(0,s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)}]</a:t>
            </a:r>
          </a:p>
          <a:p>
            <a:r>
              <a:rPr lang="en-US" dirty="0" smtClean="0">
                <a:sym typeface="Wingdings" pitchFamily="2" charset="2"/>
              </a:rPr>
              <a:t>(1,c)(1,cc);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dirty="0" smtClean="0">
                <a:sym typeface="Wingdings" pitchFamily="2" charset="2"/>
              </a:rPr>
              <a:t>{(0,s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)}]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6012160" y="4861526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(0,s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dirty="0" smtClean="0"/>
              <a:t>(1,c) </a:t>
            </a:r>
            <a:r>
              <a:rPr lang="en-US" dirty="0" smtClean="0">
                <a:sym typeface="Wingdings" pitchFamily="2" charset="2"/>
              </a:rPr>
              <a:t>(0,ds</a:t>
            </a:r>
            <a:r>
              <a:rPr lang="en-US" baseline="-25000" dirty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)</a:t>
            </a:r>
            <a:endParaRPr lang="fr-FR" dirty="0"/>
          </a:p>
        </p:txBody>
      </p:sp>
      <p:sp>
        <p:nvSpPr>
          <p:cNvPr id="62" name="ZoneTexte 61"/>
          <p:cNvSpPr txBox="1"/>
          <p:nvPr/>
        </p:nvSpPr>
        <p:spPr>
          <a:xfrm>
            <a:off x="6008025" y="5147900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(0,s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dirty="0" smtClean="0"/>
              <a:t>(1,c) </a:t>
            </a:r>
            <a:r>
              <a:rPr lang="en-US" dirty="0" smtClean="0">
                <a:sym typeface="Wingdings" pitchFamily="2" charset="2"/>
              </a:rPr>
              <a:t>(0,ds</a:t>
            </a:r>
            <a:r>
              <a:rPr lang="en-US" baseline="-25000" dirty="0" smtClean="0">
                <a:sym typeface="Wingdings" pitchFamily="2" charset="2"/>
              </a:rPr>
              <a:t>4</a:t>
            </a:r>
            <a:r>
              <a:rPr lang="en-US" dirty="0" smtClean="0">
                <a:sym typeface="Wingdings" pitchFamily="2" charset="2"/>
              </a:rPr>
              <a:t>)</a:t>
            </a:r>
            <a:endParaRPr lang="fr-FR" dirty="0"/>
          </a:p>
        </p:txBody>
      </p:sp>
      <p:sp>
        <p:nvSpPr>
          <p:cNvPr id="63" name="ZoneTexte 62"/>
          <p:cNvSpPr txBox="1"/>
          <p:nvPr/>
        </p:nvSpPr>
        <p:spPr>
          <a:xfrm>
            <a:off x="5994184" y="5579948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(0,s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dirty="0" smtClean="0"/>
              <a:t>(1,c)(2,a) </a:t>
            </a:r>
            <a:r>
              <a:rPr lang="en-US" dirty="0" smtClean="0">
                <a:sym typeface="Wingdings" pitchFamily="2" charset="2"/>
              </a:rPr>
              <a:t>(0,bds</a:t>
            </a:r>
            <a:r>
              <a:rPr lang="en-US" baseline="-25000" dirty="0" smtClean="0">
                <a:sym typeface="Wingdings" pitchFamily="2" charset="2"/>
              </a:rPr>
              <a:t>4</a:t>
            </a:r>
            <a:r>
              <a:rPr lang="en-US" dirty="0" smtClean="0">
                <a:sym typeface="Wingdings" pitchFamily="2" charset="2"/>
              </a:rPr>
              <a:t>)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4175413" y="6084004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0,a)(1,c)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l-GR" dirty="0">
                <a:sym typeface="Wingdings" pitchFamily="2" charset="2"/>
              </a:rPr>
              <a:t> </a:t>
            </a:r>
            <a:r>
              <a:rPr lang="el-GR" dirty="0" smtClean="0">
                <a:sym typeface="Wingdings" pitchFamily="2" charset="2"/>
              </a:rPr>
              <a:t>λ</a:t>
            </a:r>
            <a:r>
              <a:rPr lang="en-US" dirty="0" smtClean="0">
                <a:sym typeface="Wingdings" pitchFamily="2" charset="2"/>
              </a:rPr>
              <a:t>[{(0,s</a:t>
            </a:r>
            <a:r>
              <a:rPr lang="en-US" baseline="-25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)}]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875655" y="630928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24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Flattening P systems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Flattening a P system means reducing it to one membrane (still remaining in the same model?). </a:t>
            </a:r>
          </a:p>
          <a:p>
            <a:r>
              <a:rPr lang="en-US" dirty="0" smtClean="0"/>
              <a:t>Because of the 1-to-1 relation with multiset rewriting it is obvious that the flattening is trivial – it just corresponds to the multiset rewriting.</a:t>
            </a:r>
          </a:p>
          <a:p>
            <a:r>
              <a:rPr lang="en-US" dirty="0" smtClean="0"/>
              <a:t>If the dissolution is present the rules have to additionally use a permitting (or a set of forbidding) context(s) in order to represent the current membrane structure.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24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levels transition modes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interesting modes that operate on two levels:</a:t>
            </a:r>
          </a:p>
          <a:p>
            <a:pPr lvl="1"/>
            <a:r>
              <a:rPr lang="en-US" dirty="0" smtClean="0"/>
              <a:t>Micro steps: transition done in some basic mode.</a:t>
            </a:r>
          </a:p>
          <a:p>
            <a:pPr lvl="1"/>
            <a:r>
              <a:rPr lang="en-US" dirty="0" smtClean="0"/>
              <a:t>Macro steps: micro-steps done in some basic mode. (sequence, matrix, t) </a:t>
            </a:r>
          </a:p>
          <a:p>
            <a:r>
              <a:rPr lang="en-US" dirty="0" smtClean="0"/>
              <a:t>In a general way: (r* &amp; r,(</a:t>
            </a:r>
            <a:r>
              <a:rPr lang="en-US" dirty="0" err="1" smtClean="0"/>
              <a:t>r</a:t>
            </a:r>
            <a:r>
              <a:rPr lang="en-US" baseline="30000" dirty="0" err="1" smtClean="0"/>
              <a:t>T</a:t>
            </a:r>
            <a:r>
              <a:rPr lang="en-US" dirty="0" smtClean="0"/>
              <a:t> &amp; r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T</a:t>
            </a:r>
            <a:r>
              <a:rPr lang="en-US" dirty="0" smtClean="0"/>
              <a:t>)*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0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derivation modes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define a new derivation mode it is sufficient to provide a set restriction for </a:t>
            </a:r>
            <a:r>
              <a:rPr lang="en-US" dirty="0" err="1" smtClean="0"/>
              <a:t>asyn</a:t>
            </a:r>
            <a:r>
              <a:rPr lang="en-US" dirty="0" smtClean="0"/>
              <a:t> mode. Then, because of the </a:t>
            </a:r>
            <a:r>
              <a:rPr lang="en-US" dirty="0" err="1" smtClean="0"/>
              <a:t>bisimulation</a:t>
            </a:r>
            <a:r>
              <a:rPr lang="en-US" dirty="0" smtClean="0"/>
              <a:t>, the definition can be immediately interpreted in the corresponding P system.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err="1" smtClean="0"/>
              <a:t>symport</a:t>
            </a:r>
            <a:r>
              <a:rPr lang="en-US" dirty="0" smtClean="0"/>
              <a:t>/</a:t>
            </a:r>
            <a:r>
              <a:rPr lang="en-US" dirty="0" err="1" smtClean="0"/>
              <a:t>antiport</a:t>
            </a:r>
            <a:r>
              <a:rPr lang="en-US" dirty="0" smtClean="0"/>
              <a:t> with a mode that ensures that a cell (not the membrane) is used sequentially, only in a single operation.</a:t>
            </a:r>
          </a:p>
          <a:p>
            <a:pPr lvl="1"/>
            <a:r>
              <a:rPr lang="en-US" dirty="0" smtClean="0"/>
              <a:t>Solution: partition rules such that a rule involving cell </a:t>
            </a:r>
            <a:r>
              <a:rPr lang="en-US" dirty="0" err="1" smtClean="0"/>
              <a:t>i</a:t>
            </a:r>
            <a:r>
              <a:rPr lang="en-US" dirty="0" smtClean="0"/>
              <a:t>, will be a part of partition </a:t>
            </a:r>
            <a:r>
              <a:rPr lang="en-US" dirty="0" err="1" smtClean="0"/>
              <a:t>i</a:t>
            </a:r>
            <a:r>
              <a:rPr lang="en-US" dirty="0" smtClean="0"/>
              <a:t>. Hence, each rule will be in two partitions.</a:t>
            </a:r>
          </a:p>
          <a:p>
            <a:pPr lvl="1"/>
            <a:r>
              <a:rPr lang="en-US" dirty="0" smtClean="0"/>
              <a:t>Then apply min</a:t>
            </a:r>
            <a:r>
              <a:rPr lang="en-US" baseline="-25000" dirty="0" smtClean="0"/>
              <a:t>1</a:t>
            </a:r>
            <a:r>
              <a:rPr lang="en-US" dirty="0" smtClean="0"/>
              <a:t> mode with the obtained partitions.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267744" y="4437112"/>
            <a:ext cx="1940693" cy="941656"/>
          </a:xfrm>
          <a:prstGeom prst="wedgeRoundRectCallout">
            <a:avLst>
              <a:gd name="adj1" fmla="val -27059"/>
              <a:gd name="adj2" fmla="val 76873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Use at most one rule from each partition in maximal (non-extendable) mode.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666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consider 5 examples of the application of the FF:</a:t>
            </a:r>
          </a:p>
          <a:p>
            <a:pPr lvl="1"/>
            <a:r>
              <a:rPr lang="en-US" dirty="0" smtClean="0"/>
              <a:t>Pure catalytic (compare)</a:t>
            </a:r>
          </a:p>
          <a:p>
            <a:pPr lvl="1"/>
            <a:r>
              <a:rPr lang="en-US" dirty="0" err="1" smtClean="0"/>
              <a:t>Symport</a:t>
            </a:r>
            <a:r>
              <a:rPr lang="en-US" dirty="0" smtClean="0"/>
              <a:t>/</a:t>
            </a:r>
            <a:r>
              <a:rPr lang="en-US" dirty="0" err="1" smtClean="0"/>
              <a:t>antiport</a:t>
            </a:r>
            <a:r>
              <a:rPr lang="en-US" dirty="0" smtClean="0"/>
              <a:t> (extend)</a:t>
            </a:r>
          </a:p>
          <a:p>
            <a:pPr lvl="1"/>
            <a:r>
              <a:rPr lang="en-US" dirty="0" smtClean="0"/>
              <a:t>P colonies (understand)</a:t>
            </a:r>
          </a:p>
          <a:p>
            <a:pPr lvl="1"/>
            <a:r>
              <a:rPr lang="en-US" dirty="0" smtClean="0"/>
              <a:t>Probabilistic P systems (extend)</a:t>
            </a:r>
          </a:p>
          <a:p>
            <a:pPr lvl="1"/>
            <a:r>
              <a:rPr lang="en-US" dirty="0" smtClean="0"/>
              <a:t>Active membranes (explain)</a:t>
            </a:r>
          </a:p>
          <a:p>
            <a:pPr lvl="1"/>
            <a:endParaRPr lang="en-US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6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534400" cy="758952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Compare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Catalytic P systems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51520" y="2060848"/>
            <a:ext cx="3960440" cy="280831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539552" y="2276872"/>
            <a:ext cx="2459328" cy="1912858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043608" y="2420888"/>
            <a:ext cx="1296144" cy="576064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1043608" y="3140968"/>
            <a:ext cx="1296144" cy="531253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851920" y="47971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775780" y="41397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100385" y="2524724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779912" y="33569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316480" y="2708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267744" y="3429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552" y="3717032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</a:t>
            </a:r>
            <a:r>
              <a:rPr lang="en-US" dirty="0" smtClean="0">
                <a:sym typeface="Wingdings" pitchFamily="2" charset="2"/>
              </a:rPr>
              <a:t>cb</a:t>
            </a:r>
            <a:r>
              <a:rPr lang="en-US" baseline="-25000" dirty="0" smtClean="0">
                <a:sym typeface="Wingdings" pitchFamily="2" charset="2"/>
              </a:rPr>
              <a:t>in</a:t>
            </a:r>
            <a:r>
              <a:rPr lang="en-US" dirty="0" smtClean="0">
                <a:sym typeface="Wingdings" pitchFamily="2" charset="2"/>
              </a:rPr>
              <a:t>d</a:t>
            </a:r>
            <a:r>
              <a:rPr lang="en-US" baseline="-25000" dirty="0" smtClean="0">
                <a:sym typeface="Wingdings" pitchFamily="2" charset="2"/>
              </a:rPr>
              <a:t>in4</a:t>
            </a:r>
            <a:r>
              <a:rPr lang="en-US" dirty="0" smtClean="0">
                <a:sym typeface="Wingdings" pitchFamily="2" charset="2"/>
              </a:rPr>
              <a:t>b</a:t>
            </a:r>
            <a:r>
              <a:rPr lang="en-US" baseline="-25000" dirty="0" smtClean="0">
                <a:sym typeface="Wingdings" pitchFamily="2" charset="2"/>
              </a:rPr>
              <a:t>out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aseline="-25000" dirty="0" smtClean="0">
                <a:sym typeface="Wingdings" pitchFamily="2" charset="2"/>
              </a:rPr>
              <a:t>out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aseline="-25000" dirty="0" smtClean="0">
                <a:sym typeface="Wingdings" pitchFamily="2" charset="2"/>
              </a:rPr>
              <a:t>here</a:t>
            </a:r>
            <a:endParaRPr lang="fr-FR" baseline="-25000" dirty="0"/>
          </a:p>
        </p:txBody>
      </p:sp>
      <p:sp>
        <p:nvSpPr>
          <p:cNvPr id="16" name="Ellipse 15"/>
          <p:cNvSpPr/>
          <p:nvPr/>
        </p:nvSpPr>
        <p:spPr>
          <a:xfrm>
            <a:off x="4912796" y="196171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abc</a:t>
            </a:r>
            <a:endParaRPr lang="fr-FR" sz="1100" dirty="0"/>
          </a:p>
        </p:txBody>
      </p:sp>
      <p:sp>
        <p:nvSpPr>
          <p:cNvPr id="17" name="Ellipse 16"/>
          <p:cNvSpPr/>
          <p:nvPr/>
        </p:nvSpPr>
        <p:spPr>
          <a:xfrm>
            <a:off x="7577092" y="196171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fr-FR" sz="1000" dirty="0"/>
          </a:p>
        </p:txBody>
      </p:sp>
      <p:sp>
        <p:nvSpPr>
          <p:cNvPr id="18" name="Ellipse 17"/>
          <p:cNvSpPr/>
          <p:nvPr/>
        </p:nvSpPr>
        <p:spPr>
          <a:xfrm>
            <a:off x="5827900" y="196171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aac</a:t>
            </a:r>
            <a:endParaRPr lang="fr-FR" sz="1000" dirty="0"/>
          </a:p>
        </p:txBody>
      </p:sp>
      <p:sp>
        <p:nvSpPr>
          <p:cNvPr id="19" name="Ellipse 18"/>
          <p:cNvSpPr/>
          <p:nvPr/>
        </p:nvSpPr>
        <p:spPr>
          <a:xfrm>
            <a:off x="6712996" y="196171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860032" y="244552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478606" y="24657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5684775" y="24657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617716" y="2465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8316416" y="196171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8244408" y="24564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520708" y="299695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aac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419872" y="437439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abc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3419872" y="28935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5220072" y="3717032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(1,ca)</a:t>
            </a:r>
            <a:r>
              <a:rPr lang="en-US" dirty="0" smtClean="0">
                <a:sym typeface="Wingdings" pitchFamily="2" charset="2"/>
              </a:rPr>
              <a:t>(0,be)(1,ce)(4,bd)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5220072" y="3933056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(1,ca)</a:t>
            </a:r>
            <a:r>
              <a:rPr lang="en-US" dirty="0" smtClean="0">
                <a:sym typeface="Wingdings" pitchFamily="2" charset="2"/>
              </a:rPr>
              <a:t>(0,be)(1,ce)(3,b)(4,d)</a:t>
            </a:r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5268036" y="2503817"/>
            <a:ext cx="3466531" cy="1141207"/>
            <a:chOff x="5268036" y="2674961"/>
            <a:chExt cx="3466531" cy="1141207"/>
          </a:xfrm>
        </p:grpSpPr>
        <p:sp>
          <p:nvSpPr>
            <p:cNvPr id="35" name="Forme libre 34"/>
            <p:cNvSpPr/>
            <p:nvPr/>
          </p:nvSpPr>
          <p:spPr>
            <a:xfrm>
              <a:off x="5268036" y="2715904"/>
              <a:ext cx="887104" cy="641445"/>
            </a:xfrm>
            <a:custGeom>
              <a:avLst/>
              <a:gdLst>
                <a:gd name="connsiteX0" fmla="*/ 887104 w 887104"/>
                <a:gd name="connsiteY0" fmla="*/ 0 h 641445"/>
                <a:gd name="connsiteX1" fmla="*/ 491319 w 887104"/>
                <a:gd name="connsiteY1" fmla="*/ 641445 h 641445"/>
                <a:gd name="connsiteX2" fmla="*/ 0 w 887104"/>
                <a:gd name="connsiteY2" fmla="*/ 0 h 64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7104" h="641445">
                  <a:moveTo>
                    <a:pt x="887104" y="0"/>
                  </a:moveTo>
                  <a:cubicBezTo>
                    <a:pt x="763137" y="320722"/>
                    <a:pt x="639170" y="641445"/>
                    <a:pt x="491319" y="641445"/>
                  </a:cubicBezTo>
                  <a:cubicBezTo>
                    <a:pt x="343468" y="641445"/>
                    <a:pt x="171734" y="320722"/>
                    <a:pt x="0" y="0"/>
                  </a:cubicBezTo>
                </a:path>
              </a:pathLst>
            </a:custGeom>
            <a:noFill/>
            <a:ln>
              <a:solidFill>
                <a:srgbClr val="0070C0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6005015" y="2702257"/>
              <a:ext cx="1937982" cy="659881"/>
            </a:xfrm>
            <a:custGeom>
              <a:avLst/>
              <a:gdLst>
                <a:gd name="connsiteX0" fmla="*/ 0 w 1937982"/>
                <a:gd name="connsiteY0" fmla="*/ 423080 h 659881"/>
                <a:gd name="connsiteX1" fmla="*/ 1296537 w 1937982"/>
                <a:gd name="connsiteY1" fmla="*/ 641444 h 659881"/>
                <a:gd name="connsiteX2" fmla="*/ 1937982 w 1937982"/>
                <a:gd name="connsiteY2" fmla="*/ 0 h 65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7982" h="659881">
                  <a:moveTo>
                    <a:pt x="0" y="423080"/>
                  </a:moveTo>
                  <a:cubicBezTo>
                    <a:pt x="486770" y="567518"/>
                    <a:pt x="973540" y="711957"/>
                    <a:pt x="1296537" y="641444"/>
                  </a:cubicBezTo>
                  <a:cubicBezTo>
                    <a:pt x="1619534" y="570931"/>
                    <a:pt x="1778758" y="285465"/>
                    <a:pt x="1937982" y="0"/>
                  </a:cubicBezTo>
                </a:path>
              </a:pathLst>
            </a:custGeom>
            <a:noFill/>
            <a:ln>
              <a:solidFill>
                <a:srgbClr val="0070C0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 37"/>
            <p:cNvSpPr/>
            <p:nvPr/>
          </p:nvSpPr>
          <p:spPr>
            <a:xfrm>
              <a:off x="6005015" y="2688609"/>
              <a:ext cx="2729552" cy="1127559"/>
            </a:xfrm>
            <a:custGeom>
              <a:avLst/>
              <a:gdLst>
                <a:gd name="connsiteX0" fmla="*/ 0 w 2729552"/>
                <a:gd name="connsiteY0" fmla="*/ 423081 h 1127559"/>
                <a:gd name="connsiteX1" fmla="*/ 1897039 w 2729552"/>
                <a:gd name="connsiteY1" fmla="*/ 1119116 h 1127559"/>
                <a:gd name="connsiteX2" fmla="*/ 2729552 w 2729552"/>
                <a:gd name="connsiteY2" fmla="*/ 0 h 1127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9552" h="1127559">
                  <a:moveTo>
                    <a:pt x="0" y="423081"/>
                  </a:moveTo>
                  <a:cubicBezTo>
                    <a:pt x="721057" y="806355"/>
                    <a:pt x="1442114" y="1189629"/>
                    <a:pt x="1897039" y="1119116"/>
                  </a:cubicBezTo>
                  <a:cubicBezTo>
                    <a:pt x="2351964" y="1048603"/>
                    <a:pt x="2540758" y="524301"/>
                    <a:pt x="2729552" y="0"/>
                  </a:cubicBezTo>
                </a:path>
              </a:pathLst>
            </a:custGeom>
            <a:noFill/>
            <a:ln>
              <a:solidFill>
                <a:srgbClr val="0070C0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Forme libre 38"/>
            <p:cNvSpPr/>
            <p:nvPr/>
          </p:nvSpPr>
          <p:spPr>
            <a:xfrm>
              <a:off x="5923024" y="2674961"/>
              <a:ext cx="81991" cy="423081"/>
            </a:xfrm>
            <a:custGeom>
              <a:avLst/>
              <a:gdLst>
                <a:gd name="connsiteX0" fmla="*/ 68343 w 81991"/>
                <a:gd name="connsiteY0" fmla="*/ 423081 h 423081"/>
                <a:gd name="connsiteX1" fmla="*/ 104 w 81991"/>
                <a:gd name="connsiteY1" fmla="*/ 177421 h 423081"/>
                <a:gd name="connsiteX2" fmla="*/ 81991 w 81991"/>
                <a:gd name="connsiteY2" fmla="*/ 0 h 42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991" h="423081">
                  <a:moveTo>
                    <a:pt x="68343" y="423081"/>
                  </a:moveTo>
                  <a:cubicBezTo>
                    <a:pt x="33086" y="335507"/>
                    <a:pt x="-2171" y="247934"/>
                    <a:pt x="104" y="177421"/>
                  </a:cubicBezTo>
                  <a:cubicBezTo>
                    <a:pt x="2379" y="106908"/>
                    <a:pt x="42185" y="53454"/>
                    <a:pt x="81991" y="0"/>
                  </a:cubicBezTo>
                </a:path>
              </a:pathLst>
            </a:custGeom>
            <a:noFill/>
            <a:ln>
              <a:solidFill>
                <a:srgbClr val="0070C0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5213445" y="1423944"/>
            <a:ext cx="3370997" cy="738679"/>
            <a:chOff x="5213445" y="1595088"/>
            <a:chExt cx="3370997" cy="738679"/>
          </a:xfrm>
        </p:grpSpPr>
        <p:sp>
          <p:nvSpPr>
            <p:cNvPr id="32" name="Forme libre 31"/>
            <p:cNvSpPr/>
            <p:nvPr/>
          </p:nvSpPr>
          <p:spPr>
            <a:xfrm>
              <a:off x="5213445" y="1760561"/>
              <a:ext cx="900752" cy="354842"/>
            </a:xfrm>
            <a:custGeom>
              <a:avLst/>
              <a:gdLst>
                <a:gd name="connsiteX0" fmla="*/ 900752 w 900752"/>
                <a:gd name="connsiteY0" fmla="*/ 354842 h 354842"/>
                <a:gd name="connsiteX1" fmla="*/ 423080 w 900752"/>
                <a:gd name="connsiteY1" fmla="*/ 0 h 354842"/>
                <a:gd name="connsiteX2" fmla="*/ 0 w 900752"/>
                <a:gd name="connsiteY2" fmla="*/ 354842 h 35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0752" h="354842">
                  <a:moveTo>
                    <a:pt x="900752" y="354842"/>
                  </a:moveTo>
                  <a:cubicBezTo>
                    <a:pt x="736978" y="177421"/>
                    <a:pt x="573205" y="0"/>
                    <a:pt x="423080" y="0"/>
                  </a:cubicBezTo>
                  <a:cubicBezTo>
                    <a:pt x="272955" y="0"/>
                    <a:pt x="136477" y="177421"/>
                    <a:pt x="0" y="354842"/>
                  </a:cubicBezTo>
                </a:path>
              </a:pathLst>
            </a:custGeom>
            <a:noFill/>
            <a:ln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Forme libre 32"/>
            <p:cNvSpPr/>
            <p:nvPr/>
          </p:nvSpPr>
          <p:spPr>
            <a:xfrm>
              <a:off x="6005015" y="1595088"/>
              <a:ext cx="2579427" cy="533963"/>
            </a:xfrm>
            <a:custGeom>
              <a:avLst/>
              <a:gdLst>
                <a:gd name="connsiteX0" fmla="*/ 0 w 2579427"/>
                <a:gd name="connsiteY0" fmla="*/ 397485 h 533963"/>
                <a:gd name="connsiteX1" fmla="*/ 1978925 w 2579427"/>
                <a:gd name="connsiteY1" fmla="*/ 1700 h 533963"/>
                <a:gd name="connsiteX2" fmla="*/ 2579427 w 2579427"/>
                <a:gd name="connsiteY2" fmla="*/ 533963 h 53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9427" h="533963">
                  <a:moveTo>
                    <a:pt x="0" y="397485"/>
                  </a:moveTo>
                  <a:cubicBezTo>
                    <a:pt x="774510" y="188219"/>
                    <a:pt x="1549021" y="-21046"/>
                    <a:pt x="1978925" y="1700"/>
                  </a:cubicBezTo>
                  <a:cubicBezTo>
                    <a:pt x="2408829" y="24446"/>
                    <a:pt x="2494128" y="279204"/>
                    <a:pt x="2579427" y="533963"/>
                  </a:cubicBezTo>
                </a:path>
              </a:pathLst>
            </a:custGeom>
            <a:noFill/>
            <a:ln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Forme libre 39"/>
            <p:cNvSpPr/>
            <p:nvPr/>
          </p:nvSpPr>
          <p:spPr>
            <a:xfrm>
              <a:off x="5751385" y="1992573"/>
              <a:ext cx="239982" cy="341194"/>
            </a:xfrm>
            <a:custGeom>
              <a:avLst/>
              <a:gdLst>
                <a:gd name="connsiteX0" fmla="*/ 239982 w 239982"/>
                <a:gd name="connsiteY0" fmla="*/ 0 h 341194"/>
                <a:gd name="connsiteX1" fmla="*/ 7970 w 239982"/>
                <a:gd name="connsiteY1" fmla="*/ 163773 h 341194"/>
                <a:gd name="connsiteX2" fmla="*/ 76209 w 239982"/>
                <a:gd name="connsiteY2" fmla="*/ 341194 h 34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982" h="341194">
                  <a:moveTo>
                    <a:pt x="239982" y="0"/>
                  </a:moveTo>
                  <a:cubicBezTo>
                    <a:pt x="137623" y="53453"/>
                    <a:pt x="35265" y="106907"/>
                    <a:pt x="7970" y="163773"/>
                  </a:cubicBezTo>
                  <a:cubicBezTo>
                    <a:pt x="-19325" y="220639"/>
                    <a:pt x="28442" y="280916"/>
                    <a:pt x="76209" y="341194"/>
                  </a:cubicBezTo>
                </a:path>
              </a:pathLst>
            </a:custGeom>
            <a:noFill/>
            <a:ln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899592" y="5282624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(1,a)</a:t>
            </a:r>
            <a:r>
              <a:rPr lang="en-US" dirty="0" smtClean="0">
                <a:sym typeface="Wingdings" pitchFamily="2" charset="2"/>
              </a:rPr>
              <a:t>(0,be)(1,e)(4,bd)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899592" y="5507940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(1,a)</a:t>
            </a:r>
            <a:r>
              <a:rPr lang="en-US" dirty="0" smtClean="0">
                <a:sym typeface="Wingdings" pitchFamily="2" charset="2"/>
              </a:rPr>
              <a:t>(0,be)(1,e)(3,b)(4,d)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899592" y="4437112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b</a:t>
            </a:r>
            <a:r>
              <a:rPr lang="en-US" dirty="0" smtClean="0">
                <a:sym typeface="Wingdings" pitchFamily="2" charset="2"/>
              </a:rPr>
              <a:t>ca</a:t>
            </a:r>
            <a:r>
              <a:rPr lang="en-US" baseline="-25000" dirty="0" smtClean="0">
                <a:sym typeface="Wingdings" pitchFamily="2" charset="2"/>
              </a:rPr>
              <a:t>in2</a:t>
            </a:r>
            <a:endParaRPr lang="fr-FR" baseline="-25000" dirty="0"/>
          </a:p>
        </p:txBody>
      </p:sp>
      <p:sp>
        <p:nvSpPr>
          <p:cNvPr id="46" name="ZoneTexte 45"/>
          <p:cNvSpPr txBox="1"/>
          <p:nvPr/>
        </p:nvSpPr>
        <p:spPr>
          <a:xfrm>
            <a:off x="5220072" y="4283804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(0,cb)</a:t>
            </a:r>
            <a:r>
              <a:rPr lang="en-US" dirty="0" smtClean="0">
                <a:sym typeface="Wingdings" pitchFamily="2" charset="2"/>
              </a:rPr>
              <a:t>(0,c)(2,a)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899592" y="6052646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(0,b)</a:t>
            </a:r>
            <a:r>
              <a:rPr lang="en-US" dirty="0" smtClean="0">
                <a:sym typeface="Wingdings" pitchFamily="2" charset="2"/>
              </a:rPr>
              <a:t>(0,c)(2,a)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382827" y="536427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</a:t>
            </a:r>
            <a:r>
              <a:rPr lang="en-US" dirty="0" smtClean="0"/>
              <a:t>P1: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395536" y="604568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</a:t>
            </a:r>
            <a:r>
              <a:rPr lang="en-US" dirty="0" smtClean="0"/>
              <a:t>P2: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6834505" y="5659262"/>
            <a:ext cx="1391728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msmin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800" baseline="-25000" dirty="0" smtClean="0">
                <a:solidFill>
                  <a:srgbClr val="FF0000"/>
                </a:solidFill>
              </a:rPr>
              <a:t>or mixed</a:t>
            </a:r>
            <a:endParaRPr lang="fr-FR" sz="2800" baseline="-25000" dirty="0">
              <a:solidFill>
                <a:srgbClr val="FF000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143900" y="261259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ym typeface="Wingdings" pitchFamily="2" charset="2"/>
              </a:rPr>
              <a:t>abc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2022667" y="2455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5220072" y="463455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(3,a)</a:t>
            </a:r>
            <a:r>
              <a:rPr lang="en-US" dirty="0" smtClean="0">
                <a:sym typeface="Wingdings" pitchFamily="2" charset="2"/>
              </a:rPr>
              <a:t>(3,bc)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1133133" y="242088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ym typeface="Wingdings" pitchFamily="2" charset="2"/>
              </a:rPr>
              <a:t>baa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5220072" y="485986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(3,b)</a:t>
            </a:r>
            <a:r>
              <a:rPr lang="en-US" dirty="0" smtClean="0">
                <a:sym typeface="Wingdings" pitchFamily="2" charset="2"/>
              </a:rPr>
              <a:t>(3,aa)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4745708" y="544668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(3,a)</a:t>
            </a:r>
            <a:r>
              <a:rPr lang="en-US" dirty="0" smtClean="0">
                <a:sym typeface="Wingdings" pitchFamily="2" charset="2"/>
              </a:rPr>
              <a:t>(3,bc)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4279692" y="54466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*P3:</a:t>
            </a:r>
            <a:endParaRPr lang="fr-FR" dirty="0"/>
          </a:p>
        </p:txBody>
      </p:sp>
      <p:sp>
        <p:nvSpPr>
          <p:cNvPr id="58" name="ZoneTexte 57"/>
          <p:cNvSpPr txBox="1"/>
          <p:nvPr/>
        </p:nvSpPr>
        <p:spPr>
          <a:xfrm>
            <a:off x="4788024" y="6093296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(3,b)</a:t>
            </a:r>
            <a:r>
              <a:rPr lang="en-US" dirty="0" smtClean="0">
                <a:sym typeface="Wingdings" pitchFamily="2" charset="2"/>
              </a:rPr>
              <a:t>(3,aa)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4276486" y="606716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*P4:</a:t>
            </a:r>
            <a:endParaRPr lang="fr-FR" dirty="0"/>
          </a:p>
        </p:txBody>
      </p:sp>
      <p:sp>
        <p:nvSpPr>
          <p:cNvPr id="60" name="Rectangle à coins arrondis 59"/>
          <p:cNvSpPr/>
          <p:nvPr/>
        </p:nvSpPr>
        <p:spPr>
          <a:xfrm>
            <a:off x="6894777" y="4616965"/>
            <a:ext cx="1940693" cy="941656"/>
          </a:xfrm>
          <a:prstGeom prst="wedgeRoundRectCallout">
            <a:avLst>
              <a:gd name="adj1" fmla="val -27059"/>
              <a:gd name="adj2" fmla="val 76873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Use at most one rule from each partition in maximal (non-extendable) set or multiset mode.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7222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 animBg="1"/>
      <p:bldP spid="25" grpId="0"/>
      <p:bldP spid="30" grpId="0"/>
      <p:bldP spid="31" grpId="0"/>
      <p:bldP spid="43" grpId="0"/>
      <p:bldP spid="44" grpId="0"/>
      <p:bldP spid="46" grpId="0"/>
      <p:bldP spid="47" grpId="0"/>
      <p:bldP spid="48" grpId="0"/>
      <p:bldP spid="49" grpId="0"/>
      <p:bldP spid="53" grpId="0"/>
      <p:bldP spid="55" grpId="0"/>
      <p:bldP spid="56" grpId="0"/>
      <p:bldP spid="57" grpId="0"/>
      <p:bldP spid="58" grpId="0"/>
      <p:bldP spid="59" grpId="0"/>
      <p:bldP spid="6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Catalytic P systems: remarks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 catalytic P systems evolving in max || mode are equal to context-free transitional P systems working in msmin</a:t>
            </a:r>
            <a:r>
              <a:rPr lang="en-US" baseline="-25000" dirty="0" smtClean="0"/>
              <a:t>1</a:t>
            </a:r>
            <a:r>
              <a:rPr lang="en-US" dirty="0" smtClean="0"/>
              <a:t> mode, where the 1-“partitions” correspond to catalysts and *-“partitions” to each context-free rule.</a:t>
            </a:r>
          </a:p>
          <a:p>
            <a:r>
              <a:rPr lang="en-US" dirty="0" smtClean="0"/>
              <a:t>It can be also considered as a mixed mode: min</a:t>
            </a:r>
            <a:r>
              <a:rPr lang="en-US" baseline="-25000" dirty="0" smtClean="0"/>
              <a:t>1</a:t>
            </a:r>
            <a:r>
              <a:rPr lang="en-US" dirty="0" smtClean="0"/>
              <a:t> for partitions and max for a special group of rules.</a:t>
            </a:r>
          </a:p>
          <a:p>
            <a:r>
              <a:rPr lang="en-US" dirty="0" smtClean="0"/>
              <a:t>Pure catalytic P systems have the number of </a:t>
            </a:r>
            <a:br>
              <a:rPr lang="en-US" dirty="0" smtClean="0"/>
            </a:br>
            <a:r>
              <a:rPr lang="en-US" dirty="0" smtClean="0"/>
              <a:t>(1-)partitions equal to the number of catalysts and no </a:t>
            </a:r>
            <a:br>
              <a:rPr lang="en-US" dirty="0" smtClean="0"/>
            </a:br>
            <a:r>
              <a:rPr lang="en-US" dirty="0" smtClean="0"/>
              <a:t>*-partitions (so pure min</a:t>
            </a:r>
            <a:r>
              <a:rPr lang="en-US" baseline="-25000" dirty="0" smtClean="0"/>
              <a:t>1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Clearly pure catalytic are weaker, so context-free rules add more complexity.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53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formal framework can be used for?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the functioning of some variant of P systems.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variants of P systems.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points that can have different interpretations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Extend variants of P systems with new features.</a:t>
            </a:r>
          </a:p>
          <a:p>
            <a:pPr lvl="1"/>
            <a:r>
              <a:rPr lang="en-US" dirty="0" smtClean="0"/>
              <a:t>There is a list of features defined for the formal framework and due to the </a:t>
            </a:r>
            <a:r>
              <a:rPr lang="en-US" dirty="0" err="1" smtClean="0"/>
              <a:t>bisimulation</a:t>
            </a:r>
            <a:r>
              <a:rPr lang="en-US" dirty="0" smtClean="0"/>
              <a:t> they can be interpreted directly in the corresponding P system, e.g. derivation modes.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3763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534400" cy="758952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Extend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7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Symport</a:t>
            </a:r>
            <a:r>
              <a:rPr lang="en-US" dirty="0" smtClean="0"/>
              <a:t>/</a:t>
            </a:r>
            <a:r>
              <a:rPr lang="en-US" dirty="0" err="1" smtClean="0"/>
              <a:t>antiport</a:t>
            </a:r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179512" y="2060848"/>
            <a:ext cx="3345192" cy="3355125"/>
            <a:chOff x="179512" y="2060848"/>
            <a:chExt cx="3345192" cy="3355125"/>
          </a:xfrm>
        </p:grpSpPr>
        <p:sp>
          <p:nvSpPr>
            <p:cNvPr id="4" name="Ellipse 3"/>
            <p:cNvSpPr/>
            <p:nvPr/>
          </p:nvSpPr>
          <p:spPr>
            <a:xfrm>
              <a:off x="1259632" y="206084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aab</a:t>
              </a:r>
              <a:endParaRPr lang="fr-FR" sz="1100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683568" y="4293096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dbaa</a:t>
              </a:r>
              <a:endParaRPr lang="fr-FR" sz="1000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755576" y="314096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bba</a:t>
              </a:r>
              <a:endParaRPr lang="fr-FR" sz="1000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1788840" y="3212976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fr-FR" dirty="0"/>
            </a:p>
          </p:txBody>
        </p:sp>
        <p:cxnSp>
          <p:nvCxnSpPr>
            <p:cNvPr id="10" name="Connecteur droit 9"/>
            <p:cNvCxnSpPr>
              <a:stCxn id="8" idx="0"/>
              <a:endCxn id="4" idx="5"/>
            </p:cNvCxnSpPr>
            <p:nvPr/>
          </p:nvCxnSpPr>
          <p:spPr>
            <a:xfrm flipH="1" flipV="1">
              <a:off x="1751333" y="2552549"/>
              <a:ext cx="325539" cy="660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stCxn id="4" idx="3"/>
              <a:endCxn id="7" idx="0"/>
            </p:cNvCxnSpPr>
            <p:nvPr/>
          </p:nvCxnSpPr>
          <p:spPr>
            <a:xfrm flipH="1">
              <a:off x="1043608" y="2552549"/>
              <a:ext cx="300387" cy="588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stCxn id="7" idx="4"/>
              <a:endCxn id="6" idx="0"/>
            </p:cNvCxnSpPr>
            <p:nvPr/>
          </p:nvCxnSpPr>
          <p:spPr>
            <a:xfrm flipH="1">
              <a:off x="971600" y="3717032"/>
              <a:ext cx="72008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2076872" y="3820398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err="1" smtClean="0"/>
                <a:t>c,out;ab,in</a:t>
              </a:r>
              <a:r>
                <a:rPr lang="en-US" dirty="0" smtClean="0"/>
                <a:t>)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83568" y="5046641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err="1" smtClean="0"/>
                <a:t>a,out</a:t>
              </a:r>
              <a:r>
                <a:rPr lang="en-US" dirty="0" smtClean="0"/>
                <a:t>)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79512" y="3820398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err="1" smtClean="0"/>
                <a:t>bb,in</a:t>
              </a:r>
              <a:r>
                <a:rPr lang="en-US" dirty="0" smtClean="0"/>
                <a:t>)</a:t>
              </a:r>
              <a:endParaRPr lang="fr-FR" dirty="0"/>
            </a:p>
          </p:txBody>
        </p:sp>
      </p:grpSp>
      <p:sp>
        <p:nvSpPr>
          <p:cNvPr id="20" name="Flèche droite 19"/>
          <p:cNvSpPr/>
          <p:nvPr/>
        </p:nvSpPr>
        <p:spPr>
          <a:xfrm>
            <a:off x="3563888" y="2996952"/>
            <a:ext cx="72008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1308122" y="268753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485951" y="46844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13550" y="35323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691680" y="35730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fr-FR" dirty="0"/>
          </a:p>
        </p:txBody>
      </p:sp>
      <p:sp>
        <p:nvSpPr>
          <p:cNvPr id="27" name="Ellipse 26"/>
          <p:cNvSpPr/>
          <p:nvPr/>
        </p:nvSpPr>
        <p:spPr>
          <a:xfrm>
            <a:off x="4912796" y="21328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aab</a:t>
            </a:r>
            <a:endParaRPr lang="fr-FR" sz="1100" dirty="0"/>
          </a:p>
        </p:txBody>
      </p:sp>
      <p:sp>
        <p:nvSpPr>
          <p:cNvPr id="28" name="Ellipse 27"/>
          <p:cNvSpPr/>
          <p:nvPr/>
        </p:nvSpPr>
        <p:spPr>
          <a:xfrm>
            <a:off x="7577092" y="21328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dbaa</a:t>
            </a:r>
            <a:endParaRPr lang="fr-FR" sz="1000" dirty="0"/>
          </a:p>
        </p:txBody>
      </p:sp>
      <p:sp>
        <p:nvSpPr>
          <p:cNvPr id="29" name="Ellipse 28"/>
          <p:cNvSpPr/>
          <p:nvPr/>
        </p:nvSpPr>
        <p:spPr>
          <a:xfrm>
            <a:off x="5827900" y="21328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bba</a:t>
            </a:r>
            <a:endParaRPr lang="fr-FR" sz="1000" dirty="0"/>
          </a:p>
        </p:txBody>
      </p:sp>
      <p:sp>
        <p:nvSpPr>
          <p:cNvPr id="30" name="Ellipse 29"/>
          <p:cNvSpPr/>
          <p:nvPr/>
        </p:nvSpPr>
        <p:spPr>
          <a:xfrm>
            <a:off x="6712996" y="21328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4860032" y="26166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7478606" y="263691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5684775" y="2636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6617716" y="2636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5383332" y="4189730"/>
            <a:ext cx="2573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(1,ab)</a:t>
            </a:r>
            <a:r>
              <a:rPr lang="en-US" dirty="0"/>
              <a:t> (3,c)</a:t>
            </a:r>
            <a:r>
              <a:rPr lang="en-US" dirty="0" smtClean="0"/>
              <a:t>-&gt;(1,c)(3,ab)</a:t>
            </a:r>
          </a:p>
          <a:p>
            <a:r>
              <a:rPr lang="en-US" dirty="0" smtClean="0"/>
              <a:t>(4,a)-&gt;(2,a)</a:t>
            </a:r>
          </a:p>
          <a:p>
            <a:r>
              <a:rPr lang="en-US" dirty="0"/>
              <a:t>(2,bb)-&gt;(4,bb</a:t>
            </a:r>
            <a:r>
              <a:rPr lang="en-US" dirty="0" smtClean="0"/>
              <a:t>)</a:t>
            </a:r>
          </a:p>
          <a:p>
            <a:r>
              <a:rPr lang="en-US" dirty="0"/>
              <a:t>(2,bb</a:t>
            </a:r>
            <a:r>
              <a:rPr lang="en-US" dirty="0" smtClean="0"/>
              <a:t>)-&gt;(5,bb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42" name="Ellipse 41"/>
          <p:cNvSpPr/>
          <p:nvPr/>
        </p:nvSpPr>
        <p:spPr>
          <a:xfrm>
            <a:off x="1475656" y="429309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cxnSp>
        <p:nvCxnSpPr>
          <p:cNvPr id="43" name="Connecteur droit 42"/>
          <p:cNvCxnSpPr>
            <a:stCxn id="7" idx="4"/>
            <a:endCxn id="42" idx="0"/>
          </p:cNvCxnSpPr>
          <p:nvPr/>
        </p:nvCxnSpPr>
        <p:spPr>
          <a:xfrm>
            <a:off x="1043608" y="3717032"/>
            <a:ext cx="72008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835696" y="47251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fr-FR" dirty="0"/>
          </a:p>
        </p:txBody>
      </p:sp>
      <p:sp>
        <p:nvSpPr>
          <p:cNvPr id="48" name="Ellipse 47"/>
          <p:cNvSpPr/>
          <p:nvPr/>
        </p:nvSpPr>
        <p:spPr>
          <a:xfrm>
            <a:off x="8316416" y="21328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8244408" y="26276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fr-FR" dirty="0"/>
          </a:p>
        </p:txBody>
      </p:sp>
      <p:sp>
        <p:nvSpPr>
          <p:cNvPr id="53" name="Forme libre 52"/>
          <p:cNvSpPr/>
          <p:nvPr/>
        </p:nvSpPr>
        <p:spPr>
          <a:xfrm>
            <a:off x="5199797" y="2729324"/>
            <a:ext cx="1801231" cy="771684"/>
          </a:xfrm>
          <a:custGeom>
            <a:avLst/>
            <a:gdLst>
              <a:gd name="connsiteX0" fmla="*/ 0 w 1869743"/>
              <a:gd name="connsiteY0" fmla="*/ 27295 h 682434"/>
              <a:gd name="connsiteX1" fmla="*/ 846161 w 1869743"/>
              <a:gd name="connsiteY1" fmla="*/ 682388 h 682434"/>
              <a:gd name="connsiteX2" fmla="*/ 1869743 w 1869743"/>
              <a:gd name="connsiteY2" fmla="*/ 0 h 68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9743" h="682434">
                <a:moveTo>
                  <a:pt x="0" y="27295"/>
                </a:moveTo>
                <a:cubicBezTo>
                  <a:pt x="267268" y="357116"/>
                  <a:pt x="534537" y="686937"/>
                  <a:pt x="846161" y="682388"/>
                </a:cubicBezTo>
                <a:cubicBezTo>
                  <a:pt x="1157785" y="677839"/>
                  <a:pt x="1513764" y="338919"/>
                  <a:pt x="1869743" y="0"/>
                </a:cubicBezTo>
              </a:path>
            </a:pathLst>
          </a:custGeom>
          <a:noFill/>
          <a:ln>
            <a:solidFill>
              <a:srgbClr val="0070C0"/>
            </a:solidFill>
            <a:prstDash val="solid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orme libre 53"/>
          <p:cNvSpPr/>
          <p:nvPr/>
        </p:nvSpPr>
        <p:spPr>
          <a:xfrm>
            <a:off x="6086901" y="1705807"/>
            <a:ext cx="1842448" cy="450539"/>
          </a:xfrm>
          <a:custGeom>
            <a:avLst/>
            <a:gdLst>
              <a:gd name="connsiteX0" fmla="*/ 0 w 1842448"/>
              <a:gd name="connsiteY0" fmla="*/ 409596 h 450539"/>
              <a:gd name="connsiteX1" fmla="*/ 887105 w 1842448"/>
              <a:gd name="connsiteY1" fmla="*/ 163 h 450539"/>
              <a:gd name="connsiteX2" fmla="*/ 1842448 w 1842448"/>
              <a:gd name="connsiteY2" fmla="*/ 450539 h 45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2448" h="450539">
                <a:moveTo>
                  <a:pt x="0" y="409596"/>
                </a:moveTo>
                <a:cubicBezTo>
                  <a:pt x="290015" y="201467"/>
                  <a:pt x="580030" y="-6661"/>
                  <a:pt x="887105" y="163"/>
                </a:cubicBezTo>
                <a:cubicBezTo>
                  <a:pt x="1194180" y="6987"/>
                  <a:pt x="1518314" y="228763"/>
                  <a:pt x="1842448" y="450539"/>
                </a:cubicBezTo>
              </a:path>
            </a:pathLst>
          </a:custGeom>
          <a:noFill/>
          <a:ln>
            <a:solidFill>
              <a:srgbClr val="0070C0"/>
            </a:solidFill>
            <a:prstDash val="solid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5991367" y="1419357"/>
            <a:ext cx="2606723" cy="723342"/>
          </a:xfrm>
          <a:custGeom>
            <a:avLst/>
            <a:gdLst>
              <a:gd name="connsiteX0" fmla="*/ 0 w 2606723"/>
              <a:gd name="connsiteY0" fmla="*/ 723342 h 723342"/>
              <a:gd name="connsiteX1" fmla="*/ 1009934 w 2606723"/>
              <a:gd name="connsiteY1" fmla="*/ 10 h 723342"/>
              <a:gd name="connsiteX2" fmla="*/ 2606723 w 2606723"/>
              <a:gd name="connsiteY2" fmla="*/ 709694 h 72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3" h="723342">
                <a:moveTo>
                  <a:pt x="0" y="723342"/>
                </a:moveTo>
                <a:cubicBezTo>
                  <a:pt x="287740" y="362813"/>
                  <a:pt x="575480" y="2285"/>
                  <a:pt x="1009934" y="10"/>
                </a:cubicBezTo>
                <a:cubicBezTo>
                  <a:pt x="1444388" y="-2265"/>
                  <a:pt x="2025555" y="353714"/>
                  <a:pt x="2606723" y="709694"/>
                </a:cubicBezTo>
              </a:path>
            </a:pathLst>
          </a:custGeom>
          <a:noFill/>
          <a:ln>
            <a:solidFill>
              <a:srgbClr val="0070C0"/>
            </a:solidFill>
            <a:prstDash val="solid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lèche droite 55"/>
          <p:cNvSpPr/>
          <p:nvPr/>
        </p:nvSpPr>
        <p:spPr>
          <a:xfrm rot="10800000">
            <a:off x="3635897" y="4437112"/>
            <a:ext cx="576064" cy="46551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999244" y="2556193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X</a:t>
            </a:r>
            <a:endParaRPr lang="fr-FR" sz="3200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278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28" grpId="0" animBg="1"/>
      <p:bldP spid="29" grpId="0" animBg="1"/>
      <p:bldP spid="30" grpId="0" animBg="1"/>
      <p:bldP spid="37" grpId="0"/>
      <p:bldP spid="38" grpId="0"/>
      <p:bldP spid="39" grpId="0"/>
      <p:bldP spid="40" grpId="0"/>
      <p:bldP spid="41" grpId="0"/>
      <p:bldP spid="48" grpId="0" animBg="1"/>
      <p:bldP spid="49" grpId="0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Symport</a:t>
            </a:r>
            <a:r>
              <a:rPr lang="en-US" dirty="0" smtClean="0"/>
              <a:t>/</a:t>
            </a:r>
            <a:r>
              <a:rPr lang="en-US" dirty="0" err="1" smtClean="0"/>
              <a:t>antiport</a:t>
            </a:r>
            <a:r>
              <a:rPr lang="en-US" dirty="0" smtClean="0"/>
              <a:t>: extending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Membrane permeability: a </a:t>
            </a:r>
            <a:r>
              <a:rPr lang="en-US" dirty="0" err="1" smtClean="0"/>
              <a:t>symport</a:t>
            </a:r>
            <a:r>
              <a:rPr lang="en-US" dirty="0" smtClean="0"/>
              <a:t> rule can modify the </a:t>
            </a:r>
            <a:r>
              <a:rPr lang="en-US" dirty="0" err="1" smtClean="0"/>
              <a:t>membane</a:t>
            </a:r>
            <a:r>
              <a:rPr lang="en-US" dirty="0" smtClean="0"/>
              <a:t> permeability (with </a:t>
            </a:r>
            <a:r>
              <a:rPr lang="el-GR" dirty="0" smtClean="0"/>
              <a:t>δ</a:t>
            </a:r>
            <a:r>
              <a:rPr lang="en-US" dirty="0"/>
              <a:t>,</a:t>
            </a:r>
            <a:r>
              <a:rPr lang="el-GR" dirty="0" smtClean="0"/>
              <a:t>τ</a:t>
            </a:r>
            <a:r>
              <a:rPr lang="en-US" dirty="0" smtClean="0"/>
              <a:t>). If the membrane is in state 2, then no </a:t>
            </a:r>
            <a:r>
              <a:rPr lang="en-US" dirty="0" err="1" smtClean="0"/>
              <a:t>antiport</a:t>
            </a:r>
            <a:r>
              <a:rPr lang="en-US" dirty="0" smtClean="0"/>
              <a:t> rule involving this membrane can be used. Only one permeability changing rule per membrane is allowed.</a:t>
            </a:r>
          </a:p>
          <a:p>
            <a:r>
              <a:rPr lang="en-US" dirty="0" smtClean="0"/>
              <a:t>Maximal objects: at each step if there are several maximally parallel evolutions choose the one having the maximal number of objects involved.</a:t>
            </a:r>
          </a:p>
          <a:p>
            <a:r>
              <a:rPr lang="en-US" dirty="0" smtClean="0"/>
              <a:t>Dissolution: </a:t>
            </a:r>
            <a:r>
              <a:rPr lang="en-US" dirty="0" err="1" smtClean="0"/>
              <a:t>Symport</a:t>
            </a:r>
            <a:r>
              <a:rPr lang="en-US" dirty="0" smtClean="0"/>
              <a:t>/</a:t>
            </a:r>
            <a:r>
              <a:rPr lang="en-US" dirty="0" err="1" smtClean="0"/>
              <a:t>antiport</a:t>
            </a:r>
            <a:r>
              <a:rPr lang="en-US" dirty="0" smtClean="0"/>
              <a:t> rules can dissolve the corresponding membrane.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34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Symport</a:t>
            </a:r>
            <a:r>
              <a:rPr lang="en-US" dirty="0"/>
              <a:t>/</a:t>
            </a:r>
            <a:r>
              <a:rPr lang="en-US" dirty="0" err="1"/>
              <a:t>antiport</a:t>
            </a:r>
            <a:r>
              <a:rPr lang="en-US" dirty="0"/>
              <a:t>: </a:t>
            </a:r>
            <a:r>
              <a:rPr lang="en-US" dirty="0" smtClean="0"/>
              <a:t>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each membrane </a:t>
            </a:r>
            <a:r>
              <a:rPr lang="en-US" dirty="0" err="1" smtClean="0"/>
              <a:t>i</a:t>
            </a:r>
            <a:r>
              <a:rPr lang="en-US" dirty="0" smtClean="0"/>
              <a:t> consider an object </a:t>
            </a:r>
            <a:r>
              <a:rPr lang="en-US" dirty="0"/>
              <a:t>in cell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taken from the triple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,N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,C</a:t>
            </a:r>
            <a:r>
              <a:rPr lang="en-US" baseline="-25000" dirty="0" err="1" smtClean="0"/>
              <a:t>i</a:t>
            </a:r>
            <a:r>
              <a:rPr lang="en-US" dirty="0" smtClean="0"/>
              <a:t>) indicating the state of the membrane (dissolved, normal, closed).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symport</a:t>
            </a:r>
            <a:r>
              <a:rPr lang="en-US" dirty="0" smtClean="0"/>
              <a:t> rule having </a:t>
            </a:r>
            <a:r>
              <a:rPr lang="el-GR" dirty="0" smtClean="0"/>
              <a:t>δ</a:t>
            </a:r>
            <a:r>
              <a:rPr lang="en-US" dirty="0" smtClean="0"/>
              <a:t>,</a:t>
            </a:r>
            <a:r>
              <a:rPr lang="el-GR" dirty="0" smtClean="0"/>
              <a:t>τ</a:t>
            </a:r>
            <a:r>
              <a:rPr lang="en-US" dirty="0" smtClean="0"/>
              <a:t> will modify this object (going to the left or right in the above sequence) and each </a:t>
            </a:r>
            <a:r>
              <a:rPr lang="en-US" dirty="0" err="1" smtClean="0"/>
              <a:t>antiport</a:t>
            </a:r>
            <a:r>
              <a:rPr lang="en-US" dirty="0" smtClean="0"/>
              <a:t> rule will check the permitting context if it is in state N.</a:t>
            </a:r>
            <a:br>
              <a:rPr lang="en-US" dirty="0" smtClean="0"/>
            </a:br>
            <a:r>
              <a:rPr lang="en-US" dirty="0" err="1" smtClean="0"/>
              <a:t>Exemple</a:t>
            </a:r>
            <a:r>
              <a:rPr lang="en-US" dirty="0" smtClean="0"/>
              <a:t>:  i: (</a:t>
            </a:r>
            <a:r>
              <a:rPr lang="en-US" dirty="0" err="1" smtClean="0"/>
              <a:t>ab,out</a:t>
            </a:r>
            <a:r>
              <a:rPr lang="en-US" dirty="0" smtClean="0"/>
              <a:t>);</a:t>
            </a:r>
            <a:r>
              <a:rPr lang="el-GR" dirty="0" smtClean="0"/>
              <a:t>τ</a:t>
            </a:r>
            <a:r>
              <a:rPr lang="en-US" dirty="0" smtClean="0"/>
              <a:t> will correspond to: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i,abN</a:t>
            </a:r>
            <a:r>
              <a:rPr lang="en-US" dirty="0" smtClean="0">
                <a:sym typeface="Wingdings" pitchFamily="2" charset="2"/>
              </a:rPr>
              <a:t>)-&gt;(</a:t>
            </a:r>
            <a:r>
              <a:rPr lang="en-US" dirty="0" err="1" smtClean="0">
                <a:sym typeface="Wingdings" pitchFamily="2" charset="2"/>
              </a:rPr>
              <a:t>i,C</a:t>
            </a:r>
            <a:r>
              <a:rPr lang="en-US" dirty="0" smtClean="0">
                <a:sym typeface="Wingdings" pitchFamily="2" charset="2"/>
              </a:rPr>
              <a:t>)(</a:t>
            </a:r>
            <a:r>
              <a:rPr lang="en-US" dirty="0" err="1" smtClean="0">
                <a:sym typeface="Wingdings" pitchFamily="2" charset="2"/>
              </a:rPr>
              <a:t>j,ab</a:t>
            </a:r>
            <a:r>
              <a:rPr lang="en-US" dirty="0" smtClean="0">
                <a:sym typeface="Wingdings" pitchFamily="2" charset="2"/>
              </a:rPr>
              <a:t>) and (</a:t>
            </a:r>
            <a:r>
              <a:rPr lang="en-US" dirty="0" err="1" smtClean="0">
                <a:sym typeface="Wingdings" pitchFamily="2" charset="2"/>
              </a:rPr>
              <a:t>i,abC</a:t>
            </a:r>
            <a:r>
              <a:rPr lang="en-US" dirty="0" smtClean="0">
                <a:sym typeface="Wingdings" pitchFamily="2" charset="2"/>
              </a:rPr>
              <a:t>)-&gt;(</a:t>
            </a:r>
            <a:r>
              <a:rPr lang="en-US" dirty="0" err="1" smtClean="0">
                <a:sym typeface="Wingdings" pitchFamily="2" charset="2"/>
              </a:rPr>
              <a:t>i,C</a:t>
            </a:r>
            <a:r>
              <a:rPr lang="en-US" dirty="0" smtClean="0">
                <a:sym typeface="Wingdings" pitchFamily="2" charset="2"/>
              </a:rPr>
              <a:t>)(</a:t>
            </a:r>
            <a:r>
              <a:rPr lang="en-US" dirty="0" err="1" smtClean="0">
                <a:sym typeface="Wingdings" pitchFamily="2" charset="2"/>
              </a:rPr>
              <a:t>j,ab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smtClean="0">
                <a:sym typeface="Wingdings" pitchFamily="2" charset="2"/>
              </a:rPr>
              <a:t>The dissolution is handled by subset construction using the general algorithm. </a:t>
            </a:r>
          </a:p>
          <a:p>
            <a:r>
              <a:rPr lang="en-US" dirty="0" smtClean="0">
                <a:sym typeface="Wingdings" pitchFamily="2" charset="2"/>
              </a:rPr>
              <a:t>The derivation mode is max</a:t>
            </a:r>
            <a:r>
              <a:rPr lang="en-US" baseline="-25000" dirty="0" smtClean="0">
                <a:sym typeface="Wingdings" pitchFamily="2" charset="2"/>
              </a:rPr>
              <a:t>obj</a:t>
            </a:r>
            <a:r>
              <a:rPr lang="en-US" dirty="0" smtClean="0">
                <a:sym typeface="Wingdings" pitchFamily="2" charset="2"/>
              </a:rPr>
              <a:t>msmin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, where the partitions of msmin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are the following: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All rules changing the state of the membrane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 go to the same 1-partition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Each rule that does not change the state of a membrane forms a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*-partition.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17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534400" cy="758952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Understand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7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colonies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39552" y="1772816"/>
            <a:ext cx="1368152" cy="1044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</a:t>
            </a:r>
            <a:r>
              <a:rPr lang="en-US" dirty="0" err="1" smtClean="0">
                <a:sym typeface="Wingdings" pitchFamily="2" charset="2"/>
              </a:rPr>
              <a:t></a:t>
            </a:r>
            <a:r>
              <a:rPr lang="en-US" dirty="0" err="1" smtClean="0"/>
              <a:t>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</a:t>
            </a:r>
            <a:r>
              <a:rPr lang="en-US" dirty="0" err="1" smtClean="0">
                <a:sym typeface="Wingdings" pitchFamily="2" charset="2"/>
              </a:rPr>
              <a:t>b</a:t>
            </a:r>
            <a:endParaRPr lang="en-US" dirty="0" smtClean="0">
              <a:sym typeface="Wingdings" pitchFamily="2" charset="2"/>
            </a:endParaRPr>
          </a:p>
          <a:p>
            <a:pPr algn="ctr"/>
            <a:r>
              <a:rPr lang="en-US" dirty="0" smtClean="0">
                <a:sym typeface="Wingdings" pitchFamily="2" charset="2"/>
              </a:rPr>
              <a:t>r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/r</a:t>
            </a:r>
            <a:r>
              <a:rPr lang="en-US" baseline="-25000" dirty="0" smtClean="0">
                <a:sym typeface="Wingdings" pitchFamily="2" charset="2"/>
              </a:rPr>
              <a:t>2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539552" y="3609020"/>
            <a:ext cx="13681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766343" y="2816932"/>
            <a:ext cx="13681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endParaRPr lang="fr-FR" baseline="-250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23528" y="1628800"/>
            <a:ext cx="3960440" cy="3168352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286725" y="1938027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r>
              <a:rPr lang="en-US" sz="2400" baseline="30000" dirty="0" smtClean="0">
                <a:sym typeface="Symbol"/>
              </a:rPr>
              <a:t></a:t>
            </a:r>
            <a:endParaRPr lang="fr-FR" sz="2400" baseline="30000" dirty="0"/>
          </a:p>
        </p:txBody>
      </p:sp>
      <p:sp>
        <p:nvSpPr>
          <p:cNvPr id="10" name="ZoneTexte 9"/>
          <p:cNvSpPr txBox="1"/>
          <p:nvPr/>
        </p:nvSpPr>
        <p:spPr>
          <a:xfrm>
            <a:off x="811865" y="321297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mi</a:t>
            </a:r>
            <a:endParaRPr lang="fr-FR" baseline="-25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076056" y="1868387"/>
            <a:ext cx="39869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 agents (cells).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agent contains k symbols.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environment contains </a:t>
            </a:r>
            <a:r>
              <a:rPr lang="en-US" dirty="0"/>
              <a:t>e</a:t>
            </a:r>
            <a:r>
              <a:rPr lang="en-US" baseline="30000" dirty="0" smtClean="0">
                <a:sym typeface="Symbol"/>
              </a:rPr>
              <a:t></a:t>
            </a:r>
            <a:r>
              <a:rPr lang="en-US" dirty="0" smtClean="0">
                <a:sym typeface="Symbol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ym typeface="Symbol"/>
              </a:rPr>
              <a:t>Rules are either point mutations,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or exchange with environment,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or a priority.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program is a group of k rules.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agent </a:t>
            </a:r>
            <a:r>
              <a:rPr lang="en-US" dirty="0" err="1" smtClean="0"/>
              <a:t>i</a:t>
            </a:r>
            <a:r>
              <a:rPr lang="en-US" dirty="0" smtClean="0"/>
              <a:t> has m</a:t>
            </a:r>
            <a:r>
              <a:rPr lang="en-US" baseline="-25000" dirty="0" smtClean="0"/>
              <a:t>i </a:t>
            </a:r>
            <a:r>
              <a:rPr lang="en-US" dirty="0" smtClean="0"/>
              <a:t>programs.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Mode: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Maximal parallelism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Sequential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Result: number of symbols f in the</a:t>
            </a:r>
            <a:br>
              <a:rPr lang="en-US" dirty="0" smtClean="0"/>
            </a:br>
            <a:r>
              <a:rPr lang="en-US" dirty="0" smtClean="0"/>
              <a:t>environment.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518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colonies: transforming to FF (1)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59532" y="1772816"/>
            <a:ext cx="108012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699792" y="2609292"/>
            <a:ext cx="108012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323528" y="3429000"/>
            <a:ext cx="108012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1547664" y="25372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4337900" y="1628800"/>
                <a:ext cx="4626588" cy="4801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Rules: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err="1" smtClean="0"/>
                  <a:t>a</a:t>
                </a:r>
                <a:r>
                  <a:rPr lang="en-US" dirty="0" err="1" smtClean="0">
                    <a:sym typeface="Wingdings" pitchFamily="2" charset="2"/>
                  </a:rPr>
                  <a:t>b</a:t>
                </a:r>
                <a:r>
                  <a:rPr lang="en-US" dirty="0" smtClean="0">
                    <a:sym typeface="Wingdings" pitchFamily="2" charset="2"/>
                  </a:rPr>
                  <a:t> in </a:t>
                </a:r>
                <a:r>
                  <a:rPr lang="en-US" dirty="0" err="1" smtClean="0">
                    <a:sym typeface="Wingdings" pitchFamily="2" charset="2"/>
                  </a:rPr>
                  <a:t>p</a:t>
                </a:r>
                <a:r>
                  <a:rPr lang="en-US" baseline="-25000" dirty="0" err="1" smtClean="0">
                    <a:sym typeface="Wingdings" pitchFamily="2" charset="2"/>
                  </a:rPr>
                  <a:t>ij</a:t>
                </a:r>
                <a:r>
                  <a:rPr lang="en-US" dirty="0" smtClean="0">
                    <a:sym typeface="Wingdings" pitchFamily="2" charset="2"/>
                  </a:rPr>
                  <a:t> becomes</a:t>
                </a:r>
                <a:br>
                  <a:rPr lang="en-US" dirty="0" smtClean="0">
                    <a:sym typeface="Wingdings" pitchFamily="2" charset="2"/>
                  </a:rPr>
                </a:br>
                <a:r>
                  <a:rPr lang="en-US" dirty="0" err="1" smtClean="0">
                    <a:sym typeface="Wingdings" pitchFamily="2" charset="2"/>
                  </a:rPr>
                  <a:t>r</a:t>
                </a:r>
                <a:r>
                  <a:rPr lang="en-US" baseline="-25000" dirty="0" err="1" smtClean="0">
                    <a:sym typeface="Wingdings" pitchFamily="2" charset="2"/>
                  </a:rPr>
                  <a:t>ij</a:t>
                </a:r>
                <a:r>
                  <a:rPr lang="en-US" dirty="0" smtClean="0">
                    <a:sym typeface="Wingdings" pitchFamily="2" charset="2"/>
                  </a:rPr>
                  <a:t>: (</a:t>
                </a:r>
                <a:r>
                  <a:rPr lang="en-US" dirty="0" err="1">
                    <a:sym typeface="Wingdings" pitchFamily="2" charset="2"/>
                  </a:rPr>
                  <a:t>i</a:t>
                </a:r>
                <a:r>
                  <a:rPr lang="en-US" dirty="0" err="1" smtClean="0">
                    <a:sym typeface="Wingdings" pitchFamily="2" charset="2"/>
                  </a:rPr>
                  <a:t>,a</a:t>
                </a:r>
                <a:r>
                  <a:rPr lang="en-US" dirty="0" smtClean="0">
                    <a:sym typeface="Wingdings" pitchFamily="2" charset="2"/>
                  </a:rPr>
                  <a:t>)(</a:t>
                </a:r>
                <a:r>
                  <a:rPr lang="en-US" dirty="0" err="1">
                    <a:sym typeface="Wingdings" pitchFamily="2" charset="2"/>
                  </a:rPr>
                  <a:t>i</a:t>
                </a:r>
                <a:r>
                  <a:rPr lang="en-US" dirty="0" err="1" smtClean="0">
                    <a:sym typeface="Wingdings" pitchFamily="2" charset="2"/>
                  </a:rPr>
                  <a:t>,b</a:t>
                </a:r>
                <a:r>
                  <a:rPr lang="en-US" dirty="0" smtClean="0">
                    <a:sym typeface="Wingdings" pitchFamily="2" charset="2"/>
                  </a:rPr>
                  <a:t>)</a:t>
                </a:r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err="1" smtClean="0">
                    <a:sym typeface="Wingdings" pitchFamily="2" charset="2"/>
                  </a:rPr>
                  <a:t>ab</a:t>
                </a:r>
                <a:r>
                  <a:rPr lang="en-US" dirty="0" smtClean="0">
                    <a:sym typeface="Wingdings" pitchFamily="2" charset="2"/>
                  </a:rPr>
                  <a:t> </a:t>
                </a:r>
                <a:r>
                  <a:rPr lang="en-US" dirty="0">
                    <a:sym typeface="Wingdings" pitchFamily="2" charset="2"/>
                  </a:rPr>
                  <a:t>in </a:t>
                </a:r>
                <a:r>
                  <a:rPr lang="en-US" dirty="0" err="1">
                    <a:sym typeface="Wingdings" pitchFamily="2" charset="2"/>
                  </a:rPr>
                  <a:t>p</a:t>
                </a:r>
                <a:r>
                  <a:rPr lang="en-US" baseline="-25000" dirty="0" err="1">
                    <a:sym typeface="Wingdings" pitchFamily="2" charset="2"/>
                  </a:rPr>
                  <a:t>ij</a:t>
                </a:r>
                <a:r>
                  <a:rPr lang="en-US" dirty="0">
                    <a:sym typeface="Wingdings" pitchFamily="2" charset="2"/>
                  </a:rPr>
                  <a:t> becomes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 err="1">
                    <a:sym typeface="Wingdings" pitchFamily="2" charset="2"/>
                  </a:rPr>
                  <a:t>r</a:t>
                </a:r>
                <a:r>
                  <a:rPr lang="en-US" baseline="-25000" dirty="0" err="1">
                    <a:sym typeface="Wingdings" pitchFamily="2" charset="2"/>
                  </a:rPr>
                  <a:t>ij</a:t>
                </a:r>
                <a:r>
                  <a:rPr lang="en-US" dirty="0">
                    <a:sym typeface="Wingdings" pitchFamily="2" charset="2"/>
                  </a:rPr>
                  <a:t>: (</a:t>
                </a:r>
                <a:r>
                  <a:rPr lang="en-US" dirty="0" err="1">
                    <a:sym typeface="Wingdings" pitchFamily="2" charset="2"/>
                  </a:rPr>
                  <a:t>i,a</a:t>
                </a:r>
                <a:r>
                  <a:rPr lang="en-US" dirty="0" smtClean="0">
                    <a:sym typeface="Wingdings" pitchFamily="2" charset="2"/>
                  </a:rPr>
                  <a:t>)(</a:t>
                </a:r>
                <a:r>
                  <a:rPr lang="en-US" dirty="0">
                    <a:sym typeface="Wingdings" pitchFamily="2" charset="2"/>
                  </a:rPr>
                  <a:t>0</a:t>
                </a:r>
                <a:r>
                  <a:rPr lang="en-US" dirty="0" smtClean="0">
                    <a:sym typeface="Wingdings" pitchFamily="2" charset="2"/>
                  </a:rPr>
                  <a:t>,b)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dirty="0" err="1">
                    <a:sym typeface="Wingdings" pitchFamily="2" charset="2"/>
                  </a:rPr>
                  <a:t>i,b</a:t>
                </a:r>
                <a:r>
                  <a:rPr lang="en-US" dirty="0" smtClean="0">
                    <a:sym typeface="Wingdings" pitchFamily="2" charset="2"/>
                  </a:rPr>
                  <a:t>)(</a:t>
                </a:r>
                <a:r>
                  <a:rPr lang="en-US" dirty="0">
                    <a:sym typeface="Wingdings" pitchFamily="2" charset="2"/>
                  </a:rPr>
                  <a:t>0</a:t>
                </a:r>
                <a:r>
                  <a:rPr lang="en-US" dirty="0" smtClean="0">
                    <a:sym typeface="Wingdings" pitchFamily="2" charset="2"/>
                  </a:rPr>
                  <a:t>,a)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ym typeface="Wingdings" pitchFamily="2" charset="2"/>
                  </a:rPr>
                  <a:t>r</a:t>
                </a:r>
                <a:r>
                  <a:rPr lang="en-US" baseline="-25000" dirty="0" smtClean="0">
                    <a:sym typeface="Wingdings" pitchFamily="2" charset="2"/>
                  </a:rPr>
                  <a:t>1</a:t>
                </a:r>
                <a:r>
                  <a:rPr lang="en-US" dirty="0" smtClean="0">
                    <a:sym typeface="Wingdings" pitchFamily="2" charset="2"/>
                  </a:rPr>
                  <a:t>/r</a:t>
                </a:r>
                <a:r>
                  <a:rPr lang="en-US" baseline="-25000" dirty="0" smtClean="0">
                    <a:sym typeface="Wingdings" pitchFamily="2" charset="2"/>
                  </a:rPr>
                  <a:t>2</a:t>
                </a:r>
                <a:r>
                  <a:rPr lang="en-US" dirty="0" smtClean="0">
                    <a:sym typeface="Wingdings" pitchFamily="2" charset="2"/>
                  </a:rPr>
                  <a:t> in </a:t>
                </a:r>
                <a:r>
                  <a:rPr lang="en-US" dirty="0" err="1">
                    <a:sym typeface="Wingdings" pitchFamily="2" charset="2"/>
                  </a:rPr>
                  <a:t>p</a:t>
                </a:r>
                <a:r>
                  <a:rPr lang="en-US" baseline="-25000" dirty="0" err="1">
                    <a:sym typeface="Wingdings" pitchFamily="2" charset="2"/>
                  </a:rPr>
                  <a:t>ij</a:t>
                </a:r>
                <a:r>
                  <a:rPr lang="en-US" baseline="-25000" dirty="0">
                    <a:sym typeface="Wingdings" pitchFamily="2" charset="2"/>
                  </a:rPr>
                  <a:t> </a:t>
                </a:r>
                <a:r>
                  <a:rPr lang="en-US" baseline="-25000" dirty="0" smtClean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becomes</a:t>
                </a:r>
                <a:br>
                  <a:rPr lang="en-US" dirty="0" smtClean="0">
                    <a:sym typeface="Wingdings" pitchFamily="2" charset="2"/>
                  </a:rPr>
                </a:br>
                <a:r>
                  <a:rPr lang="en-US" dirty="0" smtClean="0">
                    <a:sym typeface="Wingdings" pitchFamily="2" charset="2"/>
                  </a:rPr>
                  <a:t>r</a:t>
                </a:r>
                <a:r>
                  <a:rPr lang="en-US" baseline="-25000" dirty="0" smtClean="0">
                    <a:sym typeface="Wingdings" pitchFamily="2" charset="2"/>
                  </a:rPr>
                  <a:t>1 , </a:t>
                </a:r>
                <a:r>
                  <a:rPr lang="en-US" dirty="0" smtClean="0">
                    <a:sym typeface="Wingdings" pitchFamily="2" charset="2"/>
                  </a:rPr>
                  <a:t>and r</a:t>
                </a:r>
                <a:r>
                  <a:rPr lang="en-US" baseline="-25000" dirty="0" smtClean="0">
                    <a:sym typeface="Wingdings" pitchFamily="2" charset="2"/>
                  </a:rPr>
                  <a:t>2</a:t>
                </a:r>
                <a:r>
                  <a:rPr lang="en-US" dirty="0" smtClean="0">
                    <a:sym typeface="Wingdings" pitchFamily="2" charset="2"/>
                  </a:rPr>
                  <a:t>;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sym typeface="Wingdings" pitchFamily="2" charset="2"/>
                      </a:rPr>
                      <m:t>[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∅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];[{(</a:t>
                </a:r>
                <a:r>
                  <a:rPr lang="en-US" dirty="0" err="1">
                    <a:sym typeface="Wingdings" pitchFamily="2" charset="2"/>
                  </a:rPr>
                  <a:t>i</a:t>
                </a:r>
                <a:r>
                  <a:rPr lang="en-US" dirty="0" err="1" smtClean="0">
                    <a:sym typeface="Wingdings" pitchFamily="2" charset="2"/>
                  </a:rPr>
                  <a:t>,a</a:t>
                </a:r>
                <a:r>
                  <a:rPr lang="en-US" dirty="0" smtClean="0">
                    <a:sym typeface="Wingdings" pitchFamily="2" charset="2"/>
                  </a:rPr>
                  <a:t>)}]</a:t>
                </a:r>
                <a:r>
                  <a:rPr lang="en-US" baseline="-25000" dirty="0" smtClean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if r</a:t>
                </a:r>
                <a:r>
                  <a:rPr lang="en-US" baseline="-25000" dirty="0" smtClean="0">
                    <a:sym typeface="Wingdings" pitchFamily="2" charset="2"/>
                  </a:rPr>
                  <a:t>1</a:t>
                </a:r>
                <a:r>
                  <a:rPr lang="en-US" dirty="0" smtClean="0">
                    <a:sym typeface="Wingdings" pitchFamily="2" charset="2"/>
                  </a:rPr>
                  <a:t> is </a:t>
                </a:r>
                <a:r>
                  <a:rPr lang="en-US" dirty="0" err="1" smtClean="0">
                    <a:sym typeface="Wingdings" pitchFamily="2" charset="2"/>
                  </a:rPr>
                  <a:t>ab</a:t>
                </a:r>
                <a:r>
                  <a:rPr lang="en-US" dirty="0" smtClean="0">
                    <a:sym typeface="Wingdings" pitchFamily="2" charset="2"/>
                  </a:rPr>
                  <a:t> or</a:t>
                </a:r>
                <a:br>
                  <a:rPr lang="en-US" dirty="0" smtClean="0">
                    <a:sym typeface="Wingdings" pitchFamily="2" charset="2"/>
                  </a:rPr>
                </a:br>
                <a:r>
                  <a:rPr lang="en-US" dirty="0" smtClean="0">
                    <a:sym typeface="Wingdings" pitchFamily="2" charset="2"/>
                  </a:rPr>
                  <a:t>r</a:t>
                </a:r>
                <a:r>
                  <a:rPr lang="en-US" baseline="-25000" dirty="0" smtClean="0">
                    <a:sym typeface="Wingdings" pitchFamily="2" charset="2"/>
                  </a:rPr>
                  <a:t>1 </a:t>
                </a:r>
                <a:r>
                  <a:rPr lang="en-US" baseline="-25000" dirty="0">
                    <a:sym typeface="Wingdings" pitchFamily="2" charset="2"/>
                  </a:rPr>
                  <a:t>, </a:t>
                </a:r>
                <a:r>
                  <a:rPr lang="en-US" dirty="0">
                    <a:sym typeface="Wingdings" pitchFamily="2" charset="2"/>
                  </a:rPr>
                  <a:t>and r</a:t>
                </a:r>
                <a:r>
                  <a:rPr lang="en-US" baseline="-25000" dirty="0">
                    <a:sym typeface="Wingdings" pitchFamily="2" charset="2"/>
                  </a:rPr>
                  <a:t>2</a:t>
                </a:r>
                <a:r>
                  <a:rPr lang="en-US" dirty="0" smtClean="0">
                    <a:sym typeface="Wingdings" pitchFamily="2" charset="2"/>
                  </a:rPr>
                  <a:t>;</a:t>
                </a:r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 pitchFamily="2" charset="2"/>
                      </a:rPr>
                      <m:t>∅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];[{(</a:t>
                </a:r>
                <a:r>
                  <a:rPr lang="en-US" dirty="0" err="1">
                    <a:sym typeface="Wingdings" pitchFamily="2" charset="2"/>
                  </a:rPr>
                  <a:t>i,a</a:t>
                </a:r>
                <a:r>
                  <a:rPr lang="en-US" dirty="0" smtClean="0">
                    <a:sym typeface="Wingdings" pitchFamily="2" charset="2"/>
                  </a:rPr>
                  <a:t>)(0,b)}]</a:t>
                </a:r>
                <a:r>
                  <a:rPr lang="en-US" baseline="-25000" dirty="0" smtClean="0">
                    <a:sym typeface="Wingdings" pitchFamily="2" charset="2"/>
                  </a:rPr>
                  <a:t> </a:t>
                </a:r>
                <a:r>
                  <a:rPr lang="en-US" dirty="0">
                    <a:sym typeface="Wingdings" pitchFamily="2" charset="2"/>
                  </a:rPr>
                  <a:t>if r</a:t>
                </a:r>
                <a:r>
                  <a:rPr lang="en-US" baseline="-25000" dirty="0">
                    <a:sym typeface="Wingdings" pitchFamily="2" charset="2"/>
                  </a:rPr>
                  <a:t>1</a:t>
                </a:r>
                <a:r>
                  <a:rPr lang="en-US" dirty="0">
                    <a:sym typeface="Wingdings" pitchFamily="2" charset="2"/>
                  </a:rPr>
                  <a:t> is </a:t>
                </a:r>
                <a:r>
                  <a:rPr lang="en-US" dirty="0" err="1" smtClean="0">
                    <a:sym typeface="Wingdings" pitchFamily="2" charset="2"/>
                  </a:rPr>
                  <a:t>ab</a:t>
                </a:r>
                <a:endParaRPr lang="en-US" dirty="0">
                  <a:sym typeface="Wingdings" pitchFamily="2" charset="2"/>
                </a:endParaRPr>
              </a:p>
              <a:p>
                <a:endParaRPr lang="en-US" dirty="0" smtClean="0">
                  <a:sym typeface="Wingdings" pitchFamily="2" charset="2"/>
                </a:endParaRPr>
              </a:p>
              <a:p>
                <a:r>
                  <a:rPr lang="en-US" dirty="0" smtClean="0">
                    <a:sym typeface="Wingdings" pitchFamily="2" charset="2"/>
                  </a:rPr>
                  <a:t>Derivation mode: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ym typeface="Wingdings" pitchFamily="2" charset="2"/>
                  </a:rPr>
                  <a:t>Each program becomes a rule partition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ym typeface="Wingdings" pitchFamily="2" charset="2"/>
                  </a:rPr>
                  <a:t>max</a:t>
                </a:r>
                <a:r>
                  <a:rPr lang="en-US" baseline="-25000" dirty="0" smtClean="0">
                    <a:sym typeface="Wingdings" pitchFamily="2" charset="2"/>
                  </a:rPr>
                  <a:t>=k</a:t>
                </a:r>
                <a:r>
                  <a:rPr lang="en-US" dirty="0" smtClean="0">
                    <a:sym typeface="Wingdings" pitchFamily="2" charset="2"/>
                  </a:rPr>
                  <a:t>: maximal || with exactly k rules </a:t>
                </a:r>
                <a:br>
                  <a:rPr lang="en-US" dirty="0" smtClean="0">
                    <a:sym typeface="Wingdings" pitchFamily="2" charset="2"/>
                  </a:rPr>
                </a:br>
                <a:r>
                  <a:rPr lang="en-US" dirty="0" smtClean="0">
                    <a:sym typeface="Wingdings" pitchFamily="2" charset="2"/>
                  </a:rPr>
                  <a:t>from each partition (or equivalently with</a:t>
                </a:r>
                <a:br>
                  <a:rPr lang="en-US" dirty="0" smtClean="0">
                    <a:sym typeface="Wingdings" pitchFamily="2" charset="2"/>
                  </a:rPr>
                </a:br>
                <a:r>
                  <a:rPr lang="en-US" dirty="0" smtClean="0">
                    <a:sym typeface="Wingdings" pitchFamily="2" charset="2"/>
                  </a:rPr>
                  <a:t>all rules from a partition).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ym typeface="Wingdings" pitchFamily="2" charset="2"/>
                  </a:rPr>
                  <a:t>In the sequential case, the derivation </a:t>
                </a:r>
                <a:br>
                  <a:rPr lang="en-US" dirty="0" smtClean="0">
                    <a:sym typeface="Wingdings" pitchFamily="2" charset="2"/>
                  </a:rPr>
                </a:br>
                <a:r>
                  <a:rPr lang="en-US" dirty="0" smtClean="0">
                    <a:sym typeface="Wingdings" pitchFamily="2" charset="2"/>
                  </a:rPr>
                  <a:t>mode implies to use only one partition </a:t>
                </a:r>
                <a:br>
                  <a:rPr lang="en-US" dirty="0" smtClean="0">
                    <a:sym typeface="Wingdings" pitchFamily="2" charset="2"/>
                  </a:rPr>
                </a:br>
                <a:r>
                  <a:rPr lang="en-US" dirty="0" smtClean="0">
                    <a:sym typeface="Wingdings" pitchFamily="2" charset="2"/>
                  </a:rPr>
                  <a:t>(but all rules from that partition)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900" y="1628800"/>
                <a:ext cx="4626588" cy="4801314"/>
              </a:xfrm>
              <a:prstGeom prst="rect">
                <a:avLst/>
              </a:prstGeom>
              <a:blipFill rotWithShape="1">
                <a:blip r:embed="rId3"/>
                <a:stretch>
                  <a:fillRect l="-1186" t="-635" r="-132" b="-10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/>
          <p:cNvSpPr txBox="1"/>
          <p:nvPr/>
        </p:nvSpPr>
        <p:spPr>
          <a:xfrm>
            <a:off x="467544" y="24208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67544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771800" y="32756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767668" y="327569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71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788024" y="1916832"/>
            <a:ext cx="108012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aa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7812360" y="3248072"/>
            <a:ext cx="108012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716016" y="4571836"/>
            <a:ext cx="108012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6372200" y="31760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896036" y="25649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860032" y="52199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884368" y="39144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592204" y="391447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539552" y="2132856"/>
            <a:ext cx="1368152" cy="1044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>
              <a:sym typeface="Wingdings" pitchFamily="2" charset="2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539552" y="3969060"/>
            <a:ext cx="13681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21</a:t>
            </a:r>
            <a:r>
              <a:rPr lang="en-US" sz="1400" dirty="0" smtClean="0"/>
              <a:t>:b</a:t>
            </a:r>
            <a:r>
              <a:rPr lang="en-US" sz="1400" dirty="0" smtClean="0">
                <a:sym typeface="Wingdings" pitchFamily="2" charset="2"/>
              </a:rPr>
              <a:t>e, </a:t>
            </a:r>
            <a:r>
              <a:rPr lang="en-US" sz="1400" dirty="0" err="1" smtClean="0">
                <a:sym typeface="Wingdings" pitchFamily="2" charset="2"/>
              </a:rPr>
              <a:t>eb</a:t>
            </a:r>
            <a:endParaRPr lang="en-US" sz="1400" dirty="0" smtClean="0"/>
          </a:p>
          <a:p>
            <a:pPr algn="ctr"/>
            <a:r>
              <a:rPr lang="en-US" sz="1400" dirty="0" smtClean="0"/>
              <a:t>be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699792" y="3176972"/>
            <a:ext cx="1517625" cy="890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31</a:t>
            </a:r>
            <a:r>
              <a:rPr lang="en-US" sz="1400" dirty="0" smtClean="0"/>
              <a:t>:e</a:t>
            </a:r>
            <a:r>
              <a:rPr lang="en-US" sz="1400" dirty="0" smtClean="0">
                <a:sym typeface="Wingdings" pitchFamily="2" charset="2"/>
              </a:rPr>
              <a:t>a, </a:t>
            </a:r>
            <a:r>
              <a:rPr lang="en-US" sz="1400" dirty="0" err="1" smtClean="0">
                <a:sym typeface="Wingdings" pitchFamily="2" charset="2"/>
              </a:rPr>
              <a:t>eb</a:t>
            </a:r>
            <a:endParaRPr lang="en-US" sz="1400" dirty="0" smtClean="0">
              <a:sym typeface="Wingdings" pitchFamily="2" charset="2"/>
            </a:endParaRPr>
          </a:p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32</a:t>
            </a:r>
            <a:r>
              <a:rPr lang="en-US" sz="1400" dirty="0" smtClean="0"/>
              <a:t>:b</a:t>
            </a:r>
            <a:r>
              <a:rPr lang="en-US" sz="1400" dirty="0" smtClean="0">
                <a:sym typeface="Wingdings" pitchFamily="2" charset="2"/>
              </a:rPr>
              <a:t>f, </a:t>
            </a:r>
            <a:r>
              <a:rPr lang="en-US" sz="1400" dirty="0" err="1" smtClean="0">
                <a:sym typeface="Wingdings" pitchFamily="2" charset="2"/>
              </a:rPr>
              <a:t>ab</a:t>
            </a:r>
            <a:endParaRPr lang="en-US" sz="1400" dirty="0" smtClean="0">
              <a:sym typeface="Wingdings" pitchFamily="2" charset="2"/>
            </a:endParaRPr>
          </a:p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33</a:t>
            </a:r>
            <a:r>
              <a:rPr lang="en-US" sz="1400" dirty="0" smtClean="0"/>
              <a:t>:f</a:t>
            </a:r>
            <a:r>
              <a:rPr lang="en-US" sz="1400" dirty="0" smtClean="0">
                <a:sym typeface="Wingdings" pitchFamily="2" charset="2"/>
              </a:rPr>
              <a:t>a, </a:t>
            </a:r>
            <a:r>
              <a:rPr lang="en-US" sz="1400" dirty="0" err="1" smtClean="0">
                <a:sym typeface="Wingdings" pitchFamily="2" charset="2"/>
              </a:rPr>
              <a:t>bb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ee</a:t>
            </a:r>
            <a:endParaRPr lang="fr-FR" sz="1400" baseline="-250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23528" y="1988840"/>
            <a:ext cx="3960440" cy="3168352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286725" y="2298067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r>
              <a:rPr lang="en-US" sz="2400" baseline="30000" dirty="0" smtClean="0">
                <a:sym typeface="Symbol"/>
              </a:rPr>
              <a:t></a:t>
            </a:r>
            <a:endParaRPr lang="fr-FR" sz="2400" baseline="30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610554" y="2114272"/>
            <a:ext cx="1314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</a:t>
            </a:r>
            <a:r>
              <a:rPr lang="en-US" sz="1400" baseline="-25000" dirty="0" smtClean="0">
                <a:solidFill>
                  <a:schemeClr val="bg1"/>
                </a:solidFill>
              </a:rPr>
              <a:t>11</a:t>
            </a:r>
            <a:r>
              <a:rPr lang="en-US" sz="1400" dirty="0" smtClean="0">
                <a:solidFill>
                  <a:schemeClr val="bg1"/>
                </a:solidFill>
              </a:rPr>
              <a:t>: </a:t>
            </a:r>
            <a:r>
              <a:rPr lang="en-US" sz="1400" dirty="0" err="1" smtClean="0">
                <a:solidFill>
                  <a:schemeClr val="bg1"/>
                </a:solidFill>
              </a:rPr>
              <a:t>a</a:t>
            </a:r>
            <a:r>
              <a:rPr lang="en-US" sz="1400" dirty="0" err="1" smtClean="0">
                <a:solidFill>
                  <a:schemeClr val="bg1"/>
                </a:solidFill>
                <a:sym typeface="Wingdings" pitchFamily="2" charset="2"/>
              </a:rPr>
              <a:t>b</a:t>
            </a:r>
            <a:r>
              <a:rPr lang="en-US" sz="1400" dirty="0" smtClean="0">
                <a:solidFill>
                  <a:schemeClr val="bg1"/>
                </a:solidFill>
                <a:sym typeface="Wingdings" pitchFamily="2" charset="2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sym typeface="Wingdings" pitchFamily="2" charset="2"/>
              </a:rPr>
              <a:t>ae</a:t>
            </a:r>
            <a:endParaRPr lang="en-US" sz="1400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sz="1400" dirty="0" smtClean="0">
                <a:solidFill>
                  <a:schemeClr val="bg1"/>
                </a:solidFill>
                <a:sym typeface="Wingdings" pitchFamily="2" charset="2"/>
              </a:rPr>
              <a:t>p</a:t>
            </a:r>
            <a:r>
              <a:rPr lang="en-US" sz="1400" baseline="-25000" dirty="0" smtClean="0">
                <a:solidFill>
                  <a:schemeClr val="bg1"/>
                </a:solidFill>
                <a:sym typeface="Wingdings" pitchFamily="2" charset="2"/>
              </a:rPr>
              <a:t>12</a:t>
            </a:r>
            <a:r>
              <a:rPr lang="en-US" sz="1400" dirty="0" smtClean="0">
                <a:solidFill>
                  <a:schemeClr val="bg1"/>
                </a:solidFill>
                <a:sym typeface="Wingdings" pitchFamily="2" charset="2"/>
              </a:rPr>
              <a:t>: </a:t>
            </a:r>
            <a:r>
              <a:rPr lang="en-US" sz="1400" dirty="0" err="1" smtClean="0">
                <a:solidFill>
                  <a:schemeClr val="bg1"/>
                </a:solidFill>
                <a:sym typeface="Wingdings" pitchFamily="2" charset="2"/>
              </a:rPr>
              <a:t>ac</a:t>
            </a:r>
            <a:r>
              <a:rPr lang="en-US" sz="1400" dirty="0" smtClean="0">
                <a:solidFill>
                  <a:schemeClr val="bg1"/>
                </a:solidFill>
                <a:sym typeface="Wingdings" pitchFamily="2" charset="2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sym typeface="Wingdings" pitchFamily="2" charset="2"/>
              </a:rPr>
              <a:t>ae</a:t>
            </a:r>
            <a:endParaRPr lang="en-US" sz="1400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sz="1400" dirty="0" smtClean="0">
                <a:solidFill>
                  <a:schemeClr val="bg1"/>
                </a:solidFill>
                <a:sym typeface="Wingdings" pitchFamily="2" charset="2"/>
              </a:rPr>
              <a:t>p</a:t>
            </a:r>
            <a:r>
              <a:rPr lang="en-US" sz="1400" baseline="-25000" dirty="0" smtClean="0">
                <a:solidFill>
                  <a:schemeClr val="bg1"/>
                </a:solidFill>
                <a:sym typeface="Wingdings" pitchFamily="2" charset="2"/>
              </a:rPr>
              <a:t>13</a:t>
            </a:r>
            <a:r>
              <a:rPr lang="en-US" sz="1400" dirty="0" smtClean="0">
                <a:solidFill>
                  <a:schemeClr val="bg1"/>
                </a:solidFill>
                <a:sym typeface="Wingdings" pitchFamily="2" charset="2"/>
              </a:rPr>
              <a:t>: </a:t>
            </a:r>
            <a:r>
              <a:rPr lang="en-US" sz="1400" dirty="0" err="1" smtClean="0">
                <a:solidFill>
                  <a:schemeClr val="bg1"/>
                </a:solidFill>
                <a:sym typeface="Wingdings" pitchFamily="2" charset="2"/>
              </a:rPr>
              <a:t>ba</a:t>
            </a:r>
            <a:r>
              <a:rPr lang="en-US" sz="1400" dirty="0" smtClean="0">
                <a:solidFill>
                  <a:schemeClr val="bg1"/>
                </a:solidFill>
                <a:sym typeface="Wingdings" pitchFamily="2" charset="2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sym typeface="Wingdings" pitchFamily="2" charset="2"/>
              </a:rPr>
              <a:t>ea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041527" y="286142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aa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83568" y="320368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2892544" y="40050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83568" y="4787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925339" y="1573671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111</a:t>
            </a:r>
            <a:r>
              <a:rPr lang="en-US" sz="1400" dirty="0" smtClean="0"/>
              <a:t>: (1,a)</a:t>
            </a:r>
            <a:r>
              <a:rPr lang="en-US" sz="1400" dirty="0" smtClean="0">
                <a:sym typeface="Wingdings" pitchFamily="2" charset="2"/>
              </a:rPr>
              <a:t>(1,b)</a:t>
            </a:r>
          </a:p>
          <a:p>
            <a:r>
              <a:rPr lang="en-US" sz="1400" dirty="0" smtClean="0"/>
              <a:t>r</a:t>
            </a:r>
            <a:r>
              <a:rPr lang="en-US" sz="1400" baseline="-25000" dirty="0" smtClean="0"/>
              <a:t>112</a:t>
            </a:r>
            <a:r>
              <a:rPr lang="en-US" sz="1400" dirty="0" smtClean="0"/>
              <a:t>: </a:t>
            </a:r>
            <a:r>
              <a:rPr lang="en-US" sz="1400" dirty="0"/>
              <a:t>(1,a</a:t>
            </a:r>
            <a:r>
              <a:rPr lang="en-US" sz="1400" dirty="0" smtClean="0"/>
              <a:t>)(</a:t>
            </a:r>
            <a:r>
              <a:rPr lang="en-US" sz="1400" dirty="0"/>
              <a:t>0</a:t>
            </a:r>
            <a:r>
              <a:rPr lang="en-US" sz="1400" dirty="0" smtClean="0"/>
              <a:t>,e)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en-US" sz="1400" dirty="0">
                <a:sym typeface="Wingdings" pitchFamily="2" charset="2"/>
              </a:rPr>
              <a:t>(</a:t>
            </a:r>
            <a:r>
              <a:rPr lang="en-US" sz="1400" dirty="0" smtClean="0">
                <a:sym typeface="Wingdings" pitchFamily="2" charset="2"/>
              </a:rPr>
              <a:t>1,e)(</a:t>
            </a:r>
            <a:r>
              <a:rPr lang="en-US" sz="1400" dirty="0">
                <a:sym typeface="Wingdings" pitchFamily="2" charset="2"/>
              </a:rPr>
              <a:t>0</a:t>
            </a:r>
            <a:r>
              <a:rPr lang="en-US" sz="1400" dirty="0" smtClean="0">
                <a:sym typeface="Wingdings" pitchFamily="2" charset="2"/>
              </a:rPr>
              <a:t>,a)</a:t>
            </a:r>
            <a:endParaRPr lang="fr-FR" sz="1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5940152" y="2060848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121</a:t>
            </a:r>
            <a:r>
              <a:rPr lang="en-US" sz="1400" dirty="0" smtClean="0"/>
              <a:t>: (1,a)</a:t>
            </a:r>
            <a:r>
              <a:rPr lang="en-US" sz="1400" dirty="0" smtClean="0">
                <a:sym typeface="Wingdings" pitchFamily="2" charset="2"/>
              </a:rPr>
              <a:t>(1,c)</a:t>
            </a:r>
          </a:p>
          <a:p>
            <a:r>
              <a:rPr lang="en-US" sz="1400" dirty="0" smtClean="0"/>
              <a:t>r</a:t>
            </a:r>
            <a:r>
              <a:rPr lang="en-US" sz="1400" baseline="-25000" dirty="0" smtClean="0"/>
              <a:t>122</a:t>
            </a:r>
            <a:r>
              <a:rPr lang="en-US" sz="1400" dirty="0" smtClean="0"/>
              <a:t>: </a:t>
            </a:r>
            <a:r>
              <a:rPr lang="en-US" sz="1400" dirty="0"/>
              <a:t>(1,a</a:t>
            </a:r>
            <a:r>
              <a:rPr lang="en-US" sz="1400" dirty="0" smtClean="0"/>
              <a:t>)(</a:t>
            </a:r>
            <a:r>
              <a:rPr lang="en-US" sz="1400" dirty="0"/>
              <a:t>0</a:t>
            </a:r>
            <a:r>
              <a:rPr lang="en-US" sz="1400" dirty="0" smtClean="0"/>
              <a:t>,e)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en-US" sz="1400" dirty="0">
                <a:sym typeface="Wingdings" pitchFamily="2" charset="2"/>
              </a:rPr>
              <a:t>(</a:t>
            </a:r>
            <a:r>
              <a:rPr lang="en-US" sz="1400" dirty="0" smtClean="0">
                <a:sym typeface="Wingdings" pitchFamily="2" charset="2"/>
              </a:rPr>
              <a:t>1,e)(</a:t>
            </a:r>
            <a:r>
              <a:rPr lang="en-US" sz="1400" dirty="0">
                <a:sym typeface="Wingdings" pitchFamily="2" charset="2"/>
              </a:rPr>
              <a:t>0</a:t>
            </a:r>
            <a:r>
              <a:rPr lang="en-US" sz="1400" dirty="0" smtClean="0">
                <a:sym typeface="Wingdings" pitchFamily="2" charset="2"/>
              </a:rPr>
              <a:t>,a)</a:t>
            </a:r>
            <a:endParaRPr lang="fr-FR" sz="1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40152" y="2545740"/>
            <a:ext cx="1414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131</a:t>
            </a:r>
            <a:r>
              <a:rPr lang="en-US" sz="1400" dirty="0" smtClean="0"/>
              <a:t>: (1,b)</a:t>
            </a:r>
            <a:r>
              <a:rPr lang="en-US" sz="1400" dirty="0" smtClean="0">
                <a:sym typeface="Wingdings" pitchFamily="2" charset="2"/>
              </a:rPr>
              <a:t>(1,a)</a:t>
            </a:r>
          </a:p>
          <a:p>
            <a:r>
              <a:rPr lang="en-US" sz="1400" dirty="0" smtClean="0"/>
              <a:t>r</a:t>
            </a:r>
            <a:r>
              <a:rPr lang="en-US" sz="1400" baseline="-25000" dirty="0" smtClean="0"/>
              <a:t>132</a:t>
            </a:r>
            <a:r>
              <a:rPr lang="en-US" sz="1400" dirty="0" smtClean="0"/>
              <a:t>: </a:t>
            </a:r>
            <a:r>
              <a:rPr lang="en-US" sz="1400" dirty="0"/>
              <a:t>(</a:t>
            </a:r>
            <a:r>
              <a:rPr lang="en-US" sz="1400" dirty="0" smtClean="0"/>
              <a:t>1,e)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en-US" sz="1400" dirty="0">
                <a:sym typeface="Wingdings" pitchFamily="2" charset="2"/>
              </a:rPr>
              <a:t>(</a:t>
            </a:r>
            <a:r>
              <a:rPr lang="en-US" sz="1400" dirty="0" smtClean="0">
                <a:sym typeface="Wingdings" pitchFamily="2" charset="2"/>
              </a:rPr>
              <a:t>1,a)</a:t>
            </a:r>
            <a:endParaRPr lang="fr-FR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777544" y="4293096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311</a:t>
            </a:r>
            <a:r>
              <a:rPr lang="en-US" sz="1400" dirty="0" smtClean="0"/>
              <a:t>: (3,e)(</a:t>
            </a:r>
            <a:r>
              <a:rPr lang="en-US" sz="1400" dirty="0"/>
              <a:t>0</a:t>
            </a:r>
            <a:r>
              <a:rPr lang="en-US" sz="1400" dirty="0" smtClean="0"/>
              <a:t>,a)</a:t>
            </a:r>
            <a:r>
              <a:rPr lang="en-US" sz="1400" dirty="0" smtClean="0">
                <a:sym typeface="Wingdings" pitchFamily="2" charset="2"/>
              </a:rPr>
              <a:t>(3,a)(</a:t>
            </a:r>
            <a:r>
              <a:rPr lang="en-US" sz="1400" dirty="0">
                <a:sym typeface="Wingdings" pitchFamily="2" charset="2"/>
              </a:rPr>
              <a:t>0</a:t>
            </a:r>
            <a:r>
              <a:rPr lang="en-US" sz="1400" dirty="0" smtClean="0">
                <a:sym typeface="Wingdings" pitchFamily="2" charset="2"/>
              </a:rPr>
              <a:t>,e)</a:t>
            </a:r>
          </a:p>
          <a:p>
            <a:r>
              <a:rPr lang="en-US" sz="1400" dirty="0" smtClean="0"/>
              <a:t>r</a:t>
            </a:r>
            <a:r>
              <a:rPr lang="en-US" sz="1400" baseline="-25000" dirty="0"/>
              <a:t>3</a:t>
            </a:r>
            <a:r>
              <a:rPr lang="en-US" sz="1400" baseline="-25000" dirty="0" smtClean="0"/>
              <a:t>12</a:t>
            </a:r>
            <a:r>
              <a:rPr lang="en-US" sz="1400" dirty="0" smtClean="0"/>
              <a:t>: (3,e)(0,b)</a:t>
            </a:r>
            <a:r>
              <a:rPr lang="en-US" sz="1400" dirty="0" smtClean="0">
                <a:sym typeface="Wingdings" pitchFamily="2" charset="2"/>
              </a:rPr>
              <a:t>(3,b)(</a:t>
            </a:r>
            <a:r>
              <a:rPr lang="en-US" sz="1400" dirty="0">
                <a:sym typeface="Wingdings" pitchFamily="2" charset="2"/>
              </a:rPr>
              <a:t>0</a:t>
            </a:r>
            <a:r>
              <a:rPr lang="en-US" sz="1400" dirty="0" smtClean="0">
                <a:sym typeface="Wingdings" pitchFamily="2" charset="2"/>
              </a:rPr>
              <a:t>,e)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6792357" y="4780273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/>
              <a:t>3</a:t>
            </a:r>
            <a:r>
              <a:rPr lang="en-US" sz="1400" baseline="-25000" dirty="0" smtClean="0"/>
              <a:t>21</a:t>
            </a:r>
            <a:r>
              <a:rPr lang="en-US" sz="1400" dirty="0" smtClean="0"/>
              <a:t>: (3,b)</a:t>
            </a:r>
            <a:r>
              <a:rPr lang="en-US" sz="1400" dirty="0" smtClean="0">
                <a:sym typeface="Wingdings" pitchFamily="2" charset="2"/>
              </a:rPr>
              <a:t>(3,f)</a:t>
            </a:r>
          </a:p>
          <a:p>
            <a:r>
              <a:rPr lang="en-US" sz="1400" dirty="0" smtClean="0"/>
              <a:t>r</a:t>
            </a:r>
            <a:r>
              <a:rPr lang="en-US" sz="1400" baseline="-25000" dirty="0"/>
              <a:t>3</a:t>
            </a:r>
            <a:r>
              <a:rPr lang="en-US" sz="1400" baseline="-25000" dirty="0" smtClean="0"/>
              <a:t>22</a:t>
            </a:r>
            <a:r>
              <a:rPr lang="en-US" sz="1400" dirty="0" smtClean="0"/>
              <a:t>: (3,a)</a:t>
            </a:r>
            <a:r>
              <a:rPr lang="en-US" sz="1400" dirty="0" smtClean="0">
                <a:sym typeface="Wingdings" pitchFamily="2" charset="2"/>
              </a:rPr>
              <a:t>(3,b)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6792357" y="5265165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331</a:t>
            </a:r>
            <a:r>
              <a:rPr lang="en-US" sz="1400" dirty="0" smtClean="0"/>
              <a:t>: (3,f)(</a:t>
            </a:r>
            <a:r>
              <a:rPr lang="en-US" sz="1400" dirty="0"/>
              <a:t>0</a:t>
            </a:r>
            <a:r>
              <a:rPr lang="en-US" sz="1400" dirty="0" smtClean="0"/>
              <a:t>,a)</a:t>
            </a:r>
            <a:r>
              <a:rPr lang="en-US" sz="1400" dirty="0" smtClean="0">
                <a:sym typeface="Wingdings" pitchFamily="2" charset="2"/>
              </a:rPr>
              <a:t>(3,a)(</a:t>
            </a:r>
            <a:r>
              <a:rPr lang="en-US" sz="1400" dirty="0">
                <a:sym typeface="Wingdings" pitchFamily="2" charset="2"/>
              </a:rPr>
              <a:t>0</a:t>
            </a:r>
            <a:r>
              <a:rPr lang="en-US" sz="1400" dirty="0" smtClean="0">
                <a:sym typeface="Wingdings" pitchFamily="2" charset="2"/>
              </a:rPr>
              <a:t>,f)</a:t>
            </a:r>
          </a:p>
          <a:p>
            <a:r>
              <a:rPr lang="en-US" sz="1400" dirty="0" smtClean="0"/>
              <a:t>r</a:t>
            </a:r>
            <a:r>
              <a:rPr lang="en-US" sz="1400" baseline="-25000" dirty="0" smtClean="0"/>
              <a:t>332</a:t>
            </a:r>
            <a:r>
              <a:rPr lang="en-US" sz="1400" dirty="0" smtClean="0"/>
              <a:t>: (3,b)</a:t>
            </a:r>
            <a:r>
              <a:rPr lang="en-US" sz="1400" dirty="0" smtClean="0">
                <a:sym typeface="Wingdings" pitchFamily="2" charset="2"/>
              </a:rPr>
              <a:t>(3,b)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4427984" y="4005064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211</a:t>
            </a:r>
            <a:r>
              <a:rPr lang="en-US" sz="1400" dirty="0" smtClean="0"/>
              <a:t>: (2,b)(</a:t>
            </a:r>
            <a:r>
              <a:rPr lang="en-US" sz="1400" dirty="0"/>
              <a:t>0</a:t>
            </a:r>
            <a:r>
              <a:rPr lang="en-US" sz="1400" dirty="0" smtClean="0"/>
              <a:t>,e)</a:t>
            </a:r>
            <a:r>
              <a:rPr lang="en-US" sz="1400" dirty="0" smtClean="0">
                <a:sym typeface="Wingdings" pitchFamily="2" charset="2"/>
              </a:rPr>
              <a:t>(2,e)(</a:t>
            </a:r>
            <a:r>
              <a:rPr lang="en-US" sz="1400" dirty="0">
                <a:sym typeface="Wingdings" pitchFamily="2" charset="2"/>
              </a:rPr>
              <a:t>0</a:t>
            </a:r>
            <a:r>
              <a:rPr lang="en-US" sz="1400" dirty="0" smtClean="0">
                <a:sym typeface="Wingdings" pitchFamily="2" charset="2"/>
              </a:rPr>
              <a:t>,b)</a:t>
            </a:r>
          </a:p>
          <a:p>
            <a:r>
              <a:rPr lang="en-US" sz="1400" dirty="0" smtClean="0"/>
              <a:t>r</a:t>
            </a:r>
            <a:r>
              <a:rPr lang="en-US" sz="1400" baseline="-25000" dirty="0" smtClean="0"/>
              <a:t>2</a:t>
            </a:r>
            <a:r>
              <a:rPr lang="en-US" sz="1400" baseline="-25000" dirty="0"/>
              <a:t>1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: (2,e)</a:t>
            </a:r>
            <a:r>
              <a:rPr lang="en-US" sz="1400" dirty="0" smtClean="0">
                <a:sym typeface="Wingdings" pitchFamily="2" charset="2"/>
              </a:rPr>
              <a:t>(2,b)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09402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Derivation mode: group rules (corresponding to programs), maximal parallelism, but all rules from a group shall be used.</a:t>
            </a:r>
          </a:p>
          <a:p>
            <a:r>
              <a:rPr lang="en-US" dirty="0" smtClean="0"/>
              <a:t>Since working with one symbol, the group </a:t>
            </a:r>
            <a:br>
              <a:rPr lang="en-US" dirty="0" smtClean="0"/>
            </a:br>
            <a:r>
              <a:rPr lang="en-US" sz="2800" dirty="0" smtClean="0"/>
              <a:t>r</a:t>
            </a:r>
            <a:r>
              <a:rPr lang="en-US" sz="2800" baseline="-25000" dirty="0" smtClean="0"/>
              <a:t>111</a:t>
            </a:r>
            <a:r>
              <a:rPr lang="en-US" sz="2800" dirty="0"/>
              <a:t>: (1,a)</a:t>
            </a:r>
            <a:r>
              <a:rPr lang="en-US" sz="2800" dirty="0">
                <a:sym typeface="Wingdings" pitchFamily="2" charset="2"/>
              </a:rPr>
              <a:t>(</a:t>
            </a:r>
            <a:r>
              <a:rPr lang="en-US" sz="2800" dirty="0" smtClean="0">
                <a:sym typeface="Wingdings" pitchFamily="2" charset="2"/>
              </a:rPr>
              <a:t>1,b)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/>
              <a:t>r</a:t>
            </a:r>
            <a:r>
              <a:rPr lang="en-US" sz="2800" baseline="-25000" dirty="0" smtClean="0"/>
              <a:t>112</a:t>
            </a:r>
            <a:r>
              <a:rPr lang="en-US" sz="2800" dirty="0"/>
              <a:t>: (1,a</a:t>
            </a:r>
            <a:r>
              <a:rPr lang="en-US" sz="2800" dirty="0" smtClean="0"/>
              <a:t>)(0,e</a:t>
            </a:r>
            <a:r>
              <a:rPr lang="en-US" sz="2800" dirty="0"/>
              <a:t>)</a:t>
            </a:r>
            <a:r>
              <a:rPr lang="en-US" sz="2800" dirty="0">
                <a:sym typeface="Wingdings" pitchFamily="2" charset="2"/>
              </a:rPr>
              <a:t>(1,e</a:t>
            </a:r>
            <a:r>
              <a:rPr lang="en-US" sz="2800" dirty="0" smtClean="0">
                <a:sym typeface="Wingdings" pitchFamily="2" charset="2"/>
              </a:rPr>
              <a:t>)(0,a)</a:t>
            </a:r>
            <a:r>
              <a:rPr lang="fr-FR" dirty="0" smtClean="0">
                <a:sym typeface="Wingdings" pitchFamily="2" charset="2"/>
              </a:rPr>
              <a:t/>
            </a:r>
            <a:br>
              <a:rPr lang="fr-FR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is equivalent to r</a:t>
            </a:r>
            <a:r>
              <a:rPr lang="en-US" baseline="-25000" dirty="0" smtClean="0">
                <a:sym typeface="Wingdings" pitchFamily="2" charset="2"/>
              </a:rPr>
              <a:t>11</a:t>
            </a:r>
            <a:r>
              <a:rPr lang="en-US" dirty="0" smtClean="0">
                <a:sym typeface="Wingdings" pitchFamily="2" charset="2"/>
              </a:rPr>
              <a:t>: (1,aa)(</a:t>
            </a:r>
            <a:r>
              <a:rPr lang="en-US" dirty="0">
                <a:sym typeface="Wingdings" pitchFamily="2" charset="2"/>
              </a:rPr>
              <a:t>0</a:t>
            </a:r>
            <a:r>
              <a:rPr lang="en-US" dirty="0" smtClean="0">
                <a:sym typeface="Wingdings" pitchFamily="2" charset="2"/>
              </a:rPr>
              <a:t>,e)(1,be)(</a:t>
            </a:r>
            <a:r>
              <a:rPr lang="en-US" dirty="0">
                <a:sym typeface="Wingdings" pitchFamily="2" charset="2"/>
              </a:rPr>
              <a:t>0</a:t>
            </a:r>
            <a:r>
              <a:rPr lang="en-US" dirty="0" smtClean="0">
                <a:sym typeface="Wingdings" pitchFamily="2" charset="2"/>
              </a:rPr>
              <a:t>,a)</a:t>
            </a:r>
          </a:p>
          <a:p>
            <a:r>
              <a:rPr lang="en-US" sz="2800" dirty="0" smtClean="0">
                <a:sym typeface="Wingdings" pitchFamily="2" charset="2"/>
              </a:rPr>
              <a:t>So a program corresponds to a more complicated rule, and k is the size of the LHS (equal to RHS).</a:t>
            </a:r>
          </a:p>
          <a:p>
            <a:r>
              <a:rPr lang="en-US" sz="2800" dirty="0" smtClean="0">
                <a:sym typeface="Wingdings" pitchFamily="2" charset="2"/>
              </a:rPr>
              <a:t>Then the evolution is just maximally parallel.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98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example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403648" y="1916832"/>
            <a:ext cx="108012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aa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427984" y="3248072"/>
            <a:ext cx="108012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331640" y="4571836"/>
            <a:ext cx="108012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2987824" y="31760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511660" y="25649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475656" y="52199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499992" y="39144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207828" y="391447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540963" y="1753071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: (1,aa)</a:t>
            </a:r>
            <a:r>
              <a:rPr lang="en-US" sz="1400" dirty="0"/>
              <a:t> (0,e)</a:t>
            </a:r>
            <a:r>
              <a:rPr lang="en-US" sz="1400" dirty="0" smtClean="0">
                <a:sym typeface="Wingdings" pitchFamily="2" charset="2"/>
              </a:rPr>
              <a:t>(1,be)(0,a)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555776" y="2060848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12</a:t>
            </a:r>
            <a:r>
              <a:rPr lang="en-US" sz="1400" dirty="0" smtClean="0"/>
              <a:t>: (1,aa)(0,e)</a:t>
            </a:r>
            <a:r>
              <a:rPr lang="en-US" sz="1400" dirty="0" smtClean="0">
                <a:sym typeface="Wingdings" pitchFamily="2" charset="2"/>
              </a:rPr>
              <a:t>(1,ce)(0,a)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555776" y="2420888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13</a:t>
            </a:r>
            <a:r>
              <a:rPr lang="en-US" sz="1400" dirty="0" smtClean="0"/>
              <a:t>: (1,be)</a:t>
            </a:r>
            <a:r>
              <a:rPr lang="en-US" sz="1400" dirty="0" smtClean="0">
                <a:sym typeface="Wingdings" pitchFamily="2" charset="2"/>
              </a:rPr>
              <a:t>(1,aa)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393168" y="4293096"/>
            <a:ext cx="2529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31</a:t>
            </a:r>
            <a:r>
              <a:rPr lang="en-US" sz="1400" dirty="0" smtClean="0"/>
              <a:t>: (3,ee)(0,ab)</a:t>
            </a:r>
            <a:r>
              <a:rPr lang="en-US" sz="1400" dirty="0" smtClean="0">
                <a:sym typeface="Wingdings" pitchFamily="2" charset="2"/>
              </a:rPr>
              <a:t>(3,ab)(0,ee)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423166" y="4653136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32</a:t>
            </a:r>
            <a:r>
              <a:rPr lang="en-US" sz="1400" dirty="0" smtClean="0"/>
              <a:t>: (3,ab)</a:t>
            </a:r>
            <a:r>
              <a:rPr lang="en-US" sz="1400" dirty="0" smtClean="0">
                <a:sym typeface="Wingdings" pitchFamily="2" charset="2"/>
              </a:rPr>
              <a:t>(3,fb)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3407981" y="4941168"/>
            <a:ext cx="2313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33</a:t>
            </a:r>
            <a:r>
              <a:rPr lang="en-US" sz="1400" dirty="0" smtClean="0"/>
              <a:t>: (3,bf)(</a:t>
            </a:r>
            <a:r>
              <a:rPr lang="en-US" sz="1400" dirty="0"/>
              <a:t>0</a:t>
            </a:r>
            <a:r>
              <a:rPr lang="en-US" sz="1400" dirty="0" smtClean="0"/>
              <a:t>,a)</a:t>
            </a:r>
            <a:r>
              <a:rPr lang="en-US" sz="1400" dirty="0" smtClean="0">
                <a:sym typeface="Wingdings" pitchFamily="2" charset="2"/>
              </a:rPr>
              <a:t>(3,ab)(</a:t>
            </a:r>
            <a:r>
              <a:rPr lang="en-US" sz="1400" dirty="0">
                <a:sym typeface="Wingdings" pitchFamily="2" charset="2"/>
              </a:rPr>
              <a:t>0</a:t>
            </a:r>
            <a:r>
              <a:rPr lang="en-US" sz="1400" dirty="0" smtClean="0">
                <a:sym typeface="Wingdings" pitchFamily="2" charset="2"/>
              </a:rPr>
              <a:t>,f)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55576" y="4201343"/>
            <a:ext cx="242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21</a:t>
            </a:r>
            <a:r>
              <a:rPr lang="en-US" sz="1400" dirty="0" smtClean="0"/>
              <a:t>: (2,be)(</a:t>
            </a:r>
            <a:r>
              <a:rPr lang="en-US" sz="1400" dirty="0"/>
              <a:t>0</a:t>
            </a:r>
            <a:r>
              <a:rPr lang="en-US" sz="1400" dirty="0" smtClean="0"/>
              <a:t>,e)</a:t>
            </a:r>
            <a:r>
              <a:rPr lang="en-US" sz="1400" dirty="0" smtClean="0">
                <a:sym typeface="Wingdings" pitchFamily="2" charset="2"/>
              </a:rPr>
              <a:t>(2,be)(</a:t>
            </a:r>
            <a:r>
              <a:rPr lang="en-US" sz="1400" dirty="0">
                <a:sym typeface="Wingdings" pitchFamily="2" charset="2"/>
              </a:rPr>
              <a:t>0</a:t>
            </a:r>
            <a:r>
              <a:rPr lang="en-US" sz="1400" dirty="0" smtClean="0">
                <a:sym typeface="Wingdings" pitchFamily="2" charset="2"/>
              </a:rPr>
              <a:t>,b)</a:t>
            </a:r>
          </a:p>
        </p:txBody>
      </p:sp>
    </p:spTree>
    <p:extLst>
      <p:ext uri="{BB962C8B-B14F-4D97-AF65-F5344CB8AC3E}">
        <p14:creationId xmlns:p14="http://schemas.microsoft.com/office/powerpoint/2010/main" val="16948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definition of a P system </a:t>
            </a:r>
            <a:r>
              <a:rPr lang="el-GR" dirty="0"/>
              <a:t>Π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configuration.</a:t>
            </a:r>
          </a:p>
          <a:p>
            <a:r>
              <a:rPr lang="en-US" dirty="0" smtClean="0"/>
              <a:t>The initial configuration.</a:t>
            </a:r>
          </a:p>
          <a:p>
            <a:r>
              <a:rPr lang="en-US" dirty="0" smtClean="0"/>
              <a:t>The set of rules.</a:t>
            </a:r>
          </a:p>
          <a:p>
            <a:r>
              <a:rPr lang="en-US" dirty="0" smtClean="0"/>
              <a:t>The following functions:</a:t>
            </a:r>
          </a:p>
          <a:p>
            <a:pPr lvl="1"/>
            <a:r>
              <a:rPr lang="en-US" dirty="0" smtClean="0"/>
              <a:t>Applicable(</a:t>
            </a:r>
            <a:r>
              <a:rPr lang="el-GR" dirty="0" smtClean="0"/>
              <a:t>Π</a:t>
            </a:r>
            <a:r>
              <a:rPr lang="en-US" dirty="0" smtClean="0"/>
              <a:t>,C,</a:t>
            </a:r>
            <a:r>
              <a:rPr lang="el-GR" dirty="0" smtClean="0"/>
              <a:t>δ</a:t>
            </a:r>
            <a:r>
              <a:rPr lang="en-US" dirty="0"/>
              <a:t>)</a:t>
            </a:r>
            <a:br>
              <a:rPr lang="en-US" dirty="0"/>
            </a:br>
            <a:r>
              <a:rPr lang="en-US" sz="1200" dirty="0"/>
              <a:t>the set of multisets of rules of </a:t>
            </a:r>
            <a:r>
              <a:rPr lang="el-GR" sz="1200" dirty="0" smtClean="0"/>
              <a:t>Π</a:t>
            </a:r>
            <a:r>
              <a:rPr lang="en-US" sz="1200" dirty="0" smtClean="0"/>
              <a:t> applicable </a:t>
            </a:r>
            <a:r>
              <a:rPr lang="en-US" sz="1200" dirty="0"/>
              <a:t>in the configuration </a:t>
            </a:r>
            <a:r>
              <a:rPr lang="en-US" sz="1200" dirty="0" smtClean="0"/>
              <a:t>C, </a:t>
            </a:r>
            <a:r>
              <a:rPr lang="en-US" sz="1200" dirty="0"/>
              <a:t>according to the derivation mode </a:t>
            </a:r>
            <a:r>
              <a:rPr lang="el-GR" sz="1200" dirty="0"/>
              <a:t>δ</a:t>
            </a:r>
            <a:r>
              <a:rPr lang="en-US" sz="1200" dirty="0" smtClean="0"/>
              <a:t>.</a:t>
            </a:r>
            <a:endParaRPr lang="en-US" sz="1200" dirty="0"/>
          </a:p>
          <a:p>
            <a:pPr lvl="1"/>
            <a:r>
              <a:rPr lang="en-US" dirty="0" smtClean="0"/>
              <a:t>Apply(</a:t>
            </a:r>
            <a:r>
              <a:rPr lang="el-GR" dirty="0"/>
              <a:t>Π</a:t>
            </a:r>
            <a:r>
              <a:rPr lang="en-US" dirty="0"/>
              <a:t>,C,R)</a:t>
            </a:r>
            <a:br>
              <a:rPr lang="en-US" dirty="0"/>
            </a:br>
            <a:r>
              <a:rPr lang="en-US" sz="1300" dirty="0"/>
              <a:t>the configuration obtained by the (parallel</a:t>
            </a:r>
            <a:r>
              <a:rPr lang="en-US" sz="1300" dirty="0" smtClean="0"/>
              <a:t>) </a:t>
            </a:r>
            <a:r>
              <a:rPr lang="en-US" sz="1300" dirty="0"/>
              <a:t>application of the multiset of rules </a:t>
            </a:r>
            <a:r>
              <a:rPr lang="en-US" sz="1300" dirty="0" smtClean="0"/>
              <a:t>R </a:t>
            </a:r>
            <a:r>
              <a:rPr lang="en-US" sz="1300" dirty="0"/>
              <a:t>to the configuration </a:t>
            </a:r>
            <a:r>
              <a:rPr lang="en-US" sz="1300" dirty="0" smtClean="0"/>
              <a:t>C.</a:t>
            </a:r>
          </a:p>
          <a:p>
            <a:pPr lvl="1"/>
            <a:r>
              <a:rPr lang="en-US" dirty="0" smtClean="0"/>
              <a:t>Halt(</a:t>
            </a:r>
            <a:r>
              <a:rPr lang="el-GR" dirty="0"/>
              <a:t>Π</a:t>
            </a:r>
            <a:r>
              <a:rPr lang="en-US" dirty="0"/>
              <a:t>,C,</a:t>
            </a:r>
            <a:r>
              <a:rPr lang="el-GR" dirty="0"/>
              <a:t>δ</a:t>
            </a:r>
            <a:r>
              <a:rPr lang="en-US" dirty="0"/>
              <a:t>)</a:t>
            </a:r>
            <a:br>
              <a:rPr lang="en-US" dirty="0"/>
            </a:br>
            <a:r>
              <a:rPr lang="en-US" sz="1300" dirty="0"/>
              <a:t>a predicate that yields true if </a:t>
            </a:r>
            <a:r>
              <a:rPr lang="en-US" sz="1300" dirty="0" smtClean="0"/>
              <a:t>C </a:t>
            </a:r>
            <a:r>
              <a:rPr lang="en-US" sz="1300" dirty="0"/>
              <a:t>is </a:t>
            </a:r>
            <a:r>
              <a:rPr lang="en-US" sz="1300" dirty="0" smtClean="0"/>
              <a:t>a halting </a:t>
            </a:r>
            <a:r>
              <a:rPr lang="en-US" sz="1300" dirty="0"/>
              <a:t>configuration of </a:t>
            </a:r>
            <a:r>
              <a:rPr lang="en-US" sz="1300" dirty="0" smtClean="0"/>
              <a:t> </a:t>
            </a:r>
            <a:r>
              <a:rPr lang="el-GR" sz="1400" dirty="0" smtClean="0"/>
              <a:t>Π </a:t>
            </a:r>
            <a:r>
              <a:rPr lang="en-US" sz="1300" dirty="0" smtClean="0"/>
              <a:t>evolving </a:t>
            </a:r>
            <a:r>
              <a:rPr lang="en-US" sz="1300" dirty="0"/>
              <a:t>in the derivation mode </a:t>
            </a:r>
            <a:r>
              <a:rPr lang="el-GR" sz="1400" dirty="0"/>
              <a:t>δ</a:t>
            </a:r>
            <a:r>
              <a:rPr lang="en-US" sz="1300" dirty="0" smtClean="0"/>
              <a:t>.</a:t>
            </a:r>
            <a:endParaRPr lang="en-US" sz="1300" dirty="0"/>
          </a:p>
          <a:p>
            <a:pPr lvl="1"/>
            <a:r>
              <a:rPr lang="en-US" dirty="0" smtClean="0"/>
              <a:t>Result(</a:t>
            </a:r>
            <a:r>
              <a:rPr lang="el-GR" dirty="0"/>
              <a:t>Π</a:t>
            </a:r>
            <a:r>
              <a:rPr lang="en-US" dirty="0"/>
              <a:t>,C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1300" dirty="0"/>
              <a:t>a function giving the result of the computation of </a:t>
            </a:r>
            <a:r>
              <a:rPr lang="en-US" sz="1300" dirty="0" smtClean="0"/>
              <a:t>, </a:t>
            </a:r>
            <a:r>
              <a:rPr lang="en-US" sz="1300" dirty="0"/>
              <a:t>when the halting configuration C has been reached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180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even further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Since the number of combinations of objects in an agent is finite, it can be represented by a single symbol, the </a:t>
            </a:r>
            <a:r>
              <a:rPr lang="en-US" i="1" dirty="0" smtClean="0"/>
              <a:t>state</a:t>
            </a:r>
            <a:r>
              <a:rPr lang="en-US" dirty="0" smtClean="0"/>
              <a:t>. Symbol e can be ignored.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500892" y="2944689"/>
            <a:ext cx="108012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525228" y="4275929"/>
            <a:ext cx="108012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428884" y="5599693"/>
            <a:ext cx="108012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4085068" y="4203921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608904" y="359276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572900" y="62477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597236" y="49423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305072" y="494232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638207" y="2780928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: (1,s1) </a:t>
            </a:r>
            <a:r>
              <a:rPr lang="en-US" sz="1400" dirty="0" smtClean="0">
                <a:sym typeface="Wingdings" pitchFamily="2" charset="2"/>
              </a:rPr>
              <a:t>(1,s2)(0,a)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653020" y="308870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12</a:t>
            </a:r>
            <a:r>
              <a:rPr lang="en-US" sz="1400" dirty="0" smtClean="0"/>
              <a:t>: (1,s1)</a:t>
            </a:r>
            <a:r>
              <a:rPr lang="en-US" sz="1400" dirty="0" smtClean="0">
                <a:sym typeface="Wingdings" pitchFamily="2" charset="2"/>
              </a:rPr>
              <a:t>(1,s3)(0,a)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653020" y="3448745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13</a:t>
            </a:r>
            <a:r>
              <a:rPr lang="en-US" sz="1400" dirty="0" smtClean="0"/>
              <a:t>: (1,s2)</a:t>
            </a:r>
            <a:r>
              <a:rPr lang="en-US" sz="1400" dirty="0" smtClean="0">
                <a:sym typeface="Wingdings" pitchFamily="2" charset="2"/>
              </a:rPr>
              <a:t>(1,s1)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490412" y="5320953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31</a:t>
            </a:r>
            <a:r>
              <a:rPr lang="en-US" sz="1400" dirty="0" smtClean="0"/>
              <a:t>: (3,s4)(0,ab)</a:t>
            </a:r>
            <a:r>
              <a:rPr lang="en-US" sz="1400" dirty="0" smtClean="0">
                <a:sym typeface="Wingdings" pitchFamily="2" charset="2"/>
              </a:rPr>
              <a:t>(3,s5)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520410" y="5680993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32</a:t>
            </a:r>
            <a:r>
              <a:rPr lang="en-US" sz="1400" dirty="0" smtClean="0"/>
              <a:t>: (3,s5)</a:t>
            </a:r>
            <a:r>
              <a:rPr lang="en-US" sz="1400" dirty="0" smtClean="0">
                <a:sym typeface="Wingdings" pitchFamily="2" charset="2"/>
              </a:rPr>
              <a:t>(3,s6)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505225" y="5969025"/>
            <a:ext cx="2313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33</a:t>
            </a:r>
            <a:r>
              <a:rPr lang="en-US" sz="1400" dirty="0" smtClean="0"/>
              <a:t>: (3,s6)(</a:t>
            </a:r>
            <a:r>
              <a:rPr lang="en-US" sz="1400" dirty="0"/>
              <a:t>0</a:t>
            </a:r>
            <a:r>
              <a:rPr lang="en-US" sz="1400" dirty="0" smtClean="0"/>
              <a:t>,a)</a:t>
            </a:r>
            <a:r>
              <a:rPr lang="en-US" sz="1400" dirty="0" smtClean="0">
                <a:sym typeface="Wingdings" pitchFamily="2" charset="2"/>
              </a:rPr>
              <a:t>(3,s5)(</a:t>
            </a:r>
            <a:r>
              <a:rPr lang="en-US" sz="1400" dirty="0">
                <a:sym typeface="Wingdings" pitchFamily="2" charset="2"/>
              </a:rPr>
              <a:t>0</a:t>
            </a:r>
            <a:r>
              <a:rPr lang="en-US" sz="1400" dirty="0" smtClean="0">
                <a:sym typeface="Wingdings" pitchFamily="2" charset="2"/>
              </a:rPr>
              <a:t>,f)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852820" y="5229200"/>
            <a:ext cx="197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21</a:t>
            </a:r>
            <a:r>
              <a:rPr lang="en-US" sz="1400" dirty="0" smtClean="0"/>
              <a:t>: (2,s2)</a:t>
            </a:r>
            <a:r>
              <a:rPr lang="en-US" sz="1400" dirty="0" smtClean="0">
                <a:sym typeface="Wingdings" pitchFamily="2" charset="2"/>
              </a:rPr>
              <a:t>(2,s2)(</a:t>
            </a:r>
            <a:r>
              <a:rPr lang="en-US" sz="1400" dirty="0">
                <a:sym typeface="Wingdings" pitchFamily="2" charset="2"/>
              </a:rPr>
              <a:t>0</a:t>
            </a:r>
            <a:r>
              <a:rPr lang="en-US" sz="1400" dirty="0" smtClean="0">
                <a:sym typeface="Wingdings" pitchFamily="2" charset="2"/>
              </a:rPr>
              <a:t>,b)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812360" y="4203921"/>
            <a:ext cx="7825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s1: </a:t>
            </a:r>
            <a:r>
              <a:rPr lang="en-US" dirty="0" err="1" smtClean="0"/>
              <a:t>aa</a:t>
            </a:r>
            <a:endParaRPr lang="en-US" dirty="0" smtClean="0"/>
          </a:p>
          <a:p>
            <a:r>
              <a:rPr lang="en-US" dirty="0" smtClean="0"/>
              <a:t>s2: be</a:t>
            </a:r>
          </a:p>
          <a:p>
            <a:r>
              <a:rPr lang="en-US" dirty="0" smtClean="0"/>
              <a:t>s3: </a:t>
            </a:r>
            <a:r>
              <a:rPr lang="en-US" dirty="0" err="1" smtClean="0"/>
              <a:t>ce</a:t>
            </a:r>
            <a:endParaRPr lang="en-US" dirty="0" smtClean="0"/>
          </a:p>
          <a:p>
            <a:r>
              <a:rPr lang="en-US" dirty="0" smtClean="0"/>
              <a:t>s4: </a:t>
            </a:r>
            <a:r>
              <a:rPr lang="en-US" dirty="0" err="1" smtClean="0"/>
              <a:t>ee</a:t>
            </a:r>
            <a:endParaRPr lang="en-US" dirty="0" smtClean="0"/>
          </a:p>
          <a:p>
            <a:r>
              <a:rPr lang="en-US" dirty="0" smtClean="0"/>
              <a:t>s5: </a:t>
            </a:r>
            <a:r>
              <a:rPr lang="en-US" dirty="0" err="1" smtClean="0"/>
              <a:t>ab</a:t>
            </a:r>
            <a:endParaRPr lang="en-US" dirty="0" smtClean="0"/>
          </a:p>
          <a:p>
            <a:r>
              <a:rPr lang="en-US" dirty="0" smtClean="0"/>
              <a:t>s6: bf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39552" y="4275929"/>
            <a:ext cx="3435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get cooperative rewriting </a:t>
            </a:r>
            <a:br>
              <a:rPr lang="en-US" dirty="0" smtClean="0"/>
            </a:br>
            <a:r>
              <a:rPr lang="en-US" dirty="0" smtClean="0"/>
              <a:t>with size at most k+1 and</a:t>
            </a:r>
            <a:br>
              <a:rPr lang="en-US" dirty="0" smtClean="0"/>
            </a:br>
            <a:r>
              <a:rPr lang="en-US" dirty="0" smtClean="0"/>
              <a:t>forbidding conditions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29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even further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order to highlight the original semantics, we can use catalysts:</a:t>
            </a:r>
          </a:p>
          <a:p>
            <a:r>
              <a:rPr lang="en-US" dirty="0" smtClean="0"/>
              <a:t>A rule </a:t>
            </a:r>
            <a:r>
              <a:rPr lang="en-US" sz="2800" dirty="0"/>
              <a:t>r</a:t>
            </a:r>
            <a:r>
              <a:rPr lang="en-US" sz="2800" baseline="-25000" dirty="0"/>
              <a:t>11</a:t>
            </a:r>
            <a:r>
              <a:rPr lang="en-US" sz="2800" dirty="0"/>
              <a:t>: (1,s1) </a:t>
            </a:r>
            <a:r>
              <a:rPr lang="en-US" sz="2800" dirty="0">
                <a:sym typeface="Wingdings" pitchFamily="2" charset="2"/>
              </a:rPr>
              <a:t>(1,s2)(0,a</a:t>
            </a:r>
            <a:r>
              <a:rPr lang="en-US" sz="2800" dirty="0" smtClean="0">
                <a:sym typeface="Wingdings" pitchFamily="2" charset="2"/>
              </a:rPr>
              <a:t>) becomes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s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c</a:t>
            </a:r>
            <a:r>
              <a:rPr lang="en-US" sz="2800" baseline="-25000" dirty="0" smtClean="0">
                <a:sym typeface="Wingdings" pitchFamily="2" charset="2"/>
              </a:rPr>
              <a:t>1</a:t>
            </a:r>
            <a:r>
              <a:rPr lang="en-US" sz="2800" dirty="0" smtClean="0">
                <a:sym typeface="Wingdings" pitchFamily="2" charset="2"/>
              </a:rPr>
              <a:t>s</a:t>
            </a:r>
            <a:r>
              <a:rPr lang="en-US" sz="2800" baseline="-25000" dirty="0" smtClean="0">
                <a:sym typeface="Wingdings" pitchFamily="2" charset="2"/>
              </a:rPr>
              <a:t>2</a:t>
            </a:r>
            <a:r>
              <a:rPr lang="en-US" sz="2800" dirty="0" smtClean="0">
                <a:sym typeface="Wingdings" pitchFamily="2" charset="2"/>
              </a:rPr>
              <a:t>a</a:t>
            </a:r>
          </a:p>
          <a:p>
            <a:r>
              <a:rPr lang="en-US" sz="2800" dirty="0" smtClean="0">
                <a:sym typeface="Wingdings" pitchFamily="2" charset="2"/>
              </a:rPr>
              <a:t>So, a restricted variant of the model corresponds to  a specific pure catalytic P system.</a:t>
            </a:r>
            <a:endParaRPr lang="en-US" sz="2800" dirty="0">
              <a:sym typeface="Wingdings" pitchFamily="2" charset="2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58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Transposing results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the results on P colonies we get:</a:t>
            </a:r>
          </a:p>
          <a:p>
            <a:pPr lvl="1"/>
            <a:r>
              <a:rPr lang="en-US" dirty="0" smtClean="0"/>
              <a:t>Pure catalytic with 1 catalyst and size=2 not RE.</a:t>
            </a:r>
          </a:p>
          <a:p>
            <a:pPr lvl="1"/>
            <a:r>
              <a:rPr lang="en-US" dirty="0" smtClean="0"/>
              <a:t>Pure catalytic with size 1, unbounded catalysts &amp; max 6 rules per catalyst = RE.</a:t>
            </a:r>
          </a:p>
          <a:p>
            <a:r>
              <a:rPr lang="en-US" dirty="0" smtClean="0"/>
              <a:t>From the results on catalytic P systems we get:</a:t>
            </a:r>
          </a:p>
          <a:p>
            <a:pPr lvl="1"/>
            <a:r>
              <a:rPr lang="en-US" dirty="0" err="1" smtClean="0"/>
              <a:t>NPCol</a:t>
            </a:r>
            <a:r>
              <a:rPr lang="en-US" baseline="-25000" dirty="0" err="1" smtClean="0"/>
              <a:t>par</a:t>
            </a:r>
            <a:r>
              <a:rPr lang="en-US" dirty="0" smtClean="0"/>
              <a:t>(3,3,*)=RE (Size: 3, 3 agents,  </a:t>
            </a:r>
            <a:r>
              <a:rPr lang="en-US" dirty="0" err="1"/>
              <a:t>nb</a:t>
            </a:r>
            <a:r>
              <a:rPr lang="en-US" dirty="0"/>
              <a:t> of </a:t>
            </a:r>
            <a:r>
              <a:rPr lang="en-US" dirty="0" err="1"/>
              <a:t>progr</a:t>
            </a:r>
            <a:r>
              <a:rPr lang="en-US" dirty="0" smtClean="0"/>
              <a:t>.: *)</a:t>
            </a:r>
          </a:p>
          <a:p>
            <a:r>
              <a:rPr lang="en-US" dirty="0" smtClean="0"/>
              <a:t>Other results:</a:t>
            </a:r>
          </a:p>
          <a:p>
            <a:pPr lvl="1"/>
            <a:r>
              <a:rPr lang="en-US" dirty="0" err="1" smtClean="0"/>
              <a:t>NPCol</a:t>
            </a:r>
            <a:r>
              <a:rPr lang="en-US" dirty="0" smtClean="0"/>
              <a:t>(*,1,*) not RE (because it is pure sequential multiset rewriting)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9184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23528" y="2708920"/>
            <a:ext cx="8534400" cy="758952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Extending the base model with probabilities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8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with probabilities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Applicable(</a:t>
                </a:r>
                <a:r>
                  <a:rPr lang="el-GR" dirty="0"/>
                  <a:t>Π</a:t>
                </a:r>
                <a:r>
                  <a:rPr lang="en-US" dirty="0"/>
                  <a:t>,C,</a:t>
                </a:r>
                <a:r>
                  <a:rPr lang="el-GR" dirty="0"/>
                  <a:t>δ</a:t>
                </a:r>
                <a:r>
                  <a:rPr lang="en-US" dirty="0" smtClean="0"/>
                  <a:t>)={R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,…,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s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If s&gt;1, then non-deterministic choice</a:t>
                </a:r>
              </a:p>
              <a:p>
                <a:r>
                  <a:rPr lang="en-US" dirty="0" smtClean="0"/>
                  <a:t>Semantically, this </a:t>
                </a:r>
                <a:r>
                  <a:rPr lang="en-US" dirty="0"/>
                  <a:t>is </a:t>
                </a:r>
                <a:r>
                  <a:rPr lang="en-US" dirty="0" smtClean="0"/>
                  <a:t>equivalent to </a:t>
                </a:r>
                <a:r>
                  <a:rPr lang="en-US" dirty="0"/>
                  <a:t>choosing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/>
                  <a:t>equiprobably</a:t>
                </a:r>
                <a:r>
                  <a:rPr lang="en-US" dirty="0"/>
                  <a:t>!</a:t>
                </a:r>
              </a:p>
              <a:p>
                <a:r>
                  <a:rPr lang="en-US" dirty="0"/>
                  <a:t>Main idea: chose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/>
                  <a:t>based on some associated probability </a:t>
                </a:r>
                <a:r>
                  <a:rPr lang="en-US" dirty="0" smtClean="0"/>
                  <a:t>p(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i</a:t>
                </a:r>
                <a:r>
                  <a:rPr lang="en-US" dirty="0" err="1" smtClean="0"/>
                  <a:t>,C</a:t>
                </a:r>
                <a:r>
                  <a:rPr lang="en-US" dirty="0" smtClean="0"/>
                  <a:t>) defined as the normalization of the corresponding propensity functions f(</a:t>
                </a:r>
                <a:r>
                  <a:rPr lang="en-US" dirty="0" err="1" smtClean="0"/>
                  <a:t>R</a:t>
                </a:r>
                <a:r>
                  <a:rPr lang="en-US" baseline="-25000" dirty="0" err="1"/>
                  <a:t>i</a:t>
                </a:r>
                <a:r>
                  <a:rPr lang="en-US" dirty="0" err="1" smtClean="0"/>
                  <a:t>,C</a:t>
                </a:r>
                <a:r>
                  <a:rPr lang="en-US" dirty="0" smtClean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𝐴𝑝𝑝𝑙𝑖𝑐𝑎𝑏𝑙𝑒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89" t="-12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4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for computing </a:t>
            </a:r>
            <a:r>
              <a:rPr lang="en-US" i="1" dirty="0" smtClean="0"/>
              <a:t>f(R,C)</a:t>
            </a:r>
            <a:endParaRPr lang="fr-FR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4949952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Constant: </a:t>
                </a:r>
                <a:r>
                  <a:rPr lang="en-US" dirty="0"/>
                  <a:t>each rule </a:t>
                </a:r>
                <a:r>
                  <a:rPr lang="en-US" i="1" dirty="0"/>
                  <a:t>r </a:t>
                </a:r>
                <a:r>
                  <a:rPr lang="en-US" dirty="0"/>
                  <a:t>from </a:t>
                </a:r>
                <a:r>
                  <a:rPr lang="en-US" i="1" dirty="0"/>
                  <a:t>R </a:t>
                </a:r>
                <a:r>
                  <a:rPr lang="en-US" dirty="0"/>
                  <a:t>has a constant contribution to </a:t>
                </a:r>
                <a:r>
                  <a:rPr lang="en-US" i="1" dirty="0"/>
                  <a:t>f </a:t>
                </a:r>
                <a:r>
                  <a:rPr lang="en-US" dirty="0" smtClean="0"/>
                  <a:t>and equal to 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r</a:t>
                </a:r>
                <a:r>
                  <a:rPr lang="en-US" dirty="0" smtClean="0"/>
                  <a:t>: </a:t>
                </a:r>
                <a:r>
                  <a:rPr lang="en-US" b="0" i="1" dirty="0" smtClean="0">
                    <a:latin typeface="Cambria Math"/>
                  </a:rPr>
                  <a:t/>
                </a:r>
                <a:br>
                  <a:rPr lang="en-US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/>
                          </a:rPr>
                          <m:t>R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Multiplicity-dependent: </a:t>
                </a:r>
                <a:r>
                  <a:rPr lang="en-US" dirty="0"/>
                  <a:t>each rule </a:t>
                </a:r>
                <a:r>
                  <a:rPr lang="en-US" i="1" dirty="0"/>
                  <a:t>r </a:t>
                </a:r>
                <a:r>
                  <a:rPr lang="en-US" dirty="0"/>
                  <a:t>from </a:t>
                </a:r>
                <a:r>
                  <a:rPr lang="en-US" i="1" dirty="0"/>
                  <a:t>R </a:t>
                </a:r>
                <a:r>
                  <a:rPr lang="en-US" dirty="0"/>
                  <a:t>has a contribution </a:t>
                </a:r>
                <a:r>
                  <a:rPr lang="en-US" dirty="0" smtClean="0"/>
                  <a:t>to </a:t>
                </a:r>
                <a:r>
                  <a:rPr lang="en-US" i="1" dirty="0" smtClean="0"/>
                  <a:t>f </a:t>
                </a:r>
                <a:r>
                  <a:rPr lang="en-US" dirty="0"/>
                  <a:t>proportional to the number of times this rule can be applied and to </a:t>
                </a:r>
                <a:r>
                  <a:rPr lang="en-US" dirty="0" smtClean="0"/>
                  <a:t>a stochastic </a:t>
                </a:r>
                <a:r>
                  <a:rPr lang="en-US" dirty="0"/>
                  <a:t>constant </a:t>
                </a:r>
                <a:r>
                  <a:rPr lang="en-US" i="1" dirty="0" err="1"/>
                  <a:t>c</a:t>
                </a:r>
                <a:r>
                  <a:rPr lang="en-US" i="1" baseline="-25000" dirty="0" err="1"/>
                  <a:t>r</a:t>
                </a:r>
                <a:r>
                  <a:rPr lang="en-US" i="1" dirty="0"/>
                  <a:t> </a:t>
                </a:r>
                <a:r>
                  <a:rPr lang="en-US" dirty="0"/>
                  <a:t>that only depends on </a:t>
                </a:r>
                <a:r>
                  <a:rPr lang="en-US" i="1" dirty="0" smtClean="0"/>
                  <a:t>r:</a:t>
                </a: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𝑙h𝑠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𝑙h𝑠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𝑅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Concentration-dependent: each </a:t>
                </a:r>
                <a:r>
                  <a:rPr lang="en-US" dirty="0"/>
                  <a:t>rule </a:t>
                </a:r>
                <a:r>
                  <a:rPr lang="en-US" i="1" dirty="0"/>
                  <a:t>r </a:t>
                </a:r>
                <a:r>
                  <a:rPr lang="en-US" dirty="0"/>
                  <a:t>from </a:t>
                </a:r>
                <a:r>
                  <a:rPr lang="en-US" i="1" dirty="0"/>
                  <a:t>R </a:t>
                </a:r>
                <a:r>
                  <a:rPr lang="en-US" dirty="0"/>
                  <a:t>has a </a:t>
                </a:r>
                <a:r>
                  <a:rPr lang="en-US" dirty="0" smtClean="0"/>
                  <a:t>contribution to </a:t>
                </a:r>
                <a:r>
                  <a:rPr lang="en-US" i="1" dirty="0"/>
                  <a:t>f </a:t>
                </a:r>
                <a:r>
                  <a:rPr lang="en-US" dirty="0"/>
                  <a:t>proportional to </a:t>
                </a:r>
                <a:r>
                  <a:rPr lang="en-US" i="1" dirty="0" err="1"/>
                  <a:t>h</a:t>
                </a:r>
                <a:r>
                  <a:rPr lang="en-US" i="1" baseline="-25000" dirty="0" err="1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C</a:t>
                </a:r>
                <a:r>
                  <a:rPr lang="en-US" dirty="0"/>
                  <a:t>), the number of distinct combinations of </a:t>
                </a:r>
                <a:r>
                  <a:rPr lang="en-US" dirty="0" smtClean="0"/>
                  <a:t>objects from </a:t>
                </a:r>
                <a:r>
                  <a:rPr lang="en-US" i="1" dirty="0"/>
                  <a:t>C </a:t>
                </a:r>
                <a:r>
                  <a:rPr lang="en-US" dirty="0"/>
                  <a:t>that activate </a:t>
                </a:r>
                <a:r>
                  <a:rPr lang="en-US" i="1" dirty="0"/>
                  <a:t>r</a:t>
                </a:r>
                <a:r>
                  <a:rPr lang="en-US" dirty="0"/>
                  <a:t>, and to a stochastic constant </a:t>
                </a:r>
                <a:r>
                  <a:rPr lang="en-US" i="1" dirty="0" err="1"/>
                  <a:t>c</a:t>
                </a:r>
                <a:r>
                  <a:rPr lang="en-US" i="1" baseline="-25000" dirty="0" err="1"/>
                  <a:t>r</a:t>
                </a:r>
                <a:r>
                  <a:rPr lang="en-US" i="1" dirty="0"/>
                  <a:t> </a:t>
                </a:r>
                <a:r>
                  <a:rPr lang="en-US" dirty="0"/>
                  <a:t>that only </a:t>
                </a:r>
                <a:r>
                  <a:rPr lang="en-US" dirty="0" smtClean="0"/>
                  <a:t>depends </a:t>
                </a:r>
                <a:r>
                  <a:rPr lang="fr-FR" dirty="0" smtClean="0"/>
                  <a:t>on </a:t>
                </a:r>
                <a:r>
                  <a:rPr lang="fr-FR" i="1" dirty="0" smtClean="0"/>
                  <a:t>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𝑙h𝑠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𝑙h𝑠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Gillespie: each rule </a:t>
                </a:r>
                <a:r>
                  <a:rPr lang="en-US" i="1" dirty="0" smtClean="0"/>
                  <a:t>r </a:t>
                </a:r>
                <a:r>
                  <a:rPr lang="en-US" dirty="0" smtClean="0"/>
                  <a:t>from </a:t>
                </a:r>
                <a:r>
                  <a:rPr lang="en-US" i="1" dirty="0" smtClean="0"/>
                  <a:t>R </a:t>
                </a:r>
                <a:r>
                  <a:rPr lang="en-US" dirty="0" smtClean="0"/>
                  <a:t>has a contribution to </a:t>
                </a:r>
                <a:r>
                  <a:rPr lang="en-US" i="1" dirty="0" smtClean="0"/>
                  <a:t>f </a:t>
                </a:r>
                <a:r>
                  <a:rPr lang="en-US" dirty="0" smtClean="0"/>
                  <a:t>that depends on the order in which it was chosen and it is equal to </a:t>
                </a:r>
                <a:r>
                  <a:rPr lang="en-US" i="1" dirty="0" err="1" smtClean="0"/>
                  <a:t>c</a:t>
                </a:r>
                <a:r>
                  <a:rPr lang="en-US" i="1" baseline="-25000" dirty="0" err="1" smtClean="0"/>
                  <a:t>r</a:t>
                </a:r>
                <a:r>
                  <a:rPr lang="en-US" i="1" dirty="0" smtClean="0"/>
                  <a:t> </a:t>
                </a:r>
                <a:r>
                  <a:rPr lang="en-US" i="1" dirty="0" err="1" smtClean="0"/>
                  <a:t>h</a:t>
                </a:r>
                <a:r>
                  <a:rPr lang="en-US" i="1" baseline="-25000" dirty="0" err="1" smtClean="0"/>
                  <a:t>r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C′</a:t>
                </a:r>
                <a:r>
                  <a:rPr lang="en-US" dirty="0" smtClean="0"/>
                  <a:t>), where </a:t>
                </a:r>
                <a:r>
                  <a:rPr lang="en-US" i="1" dirty="0" smtClean="0"/>
                  <a:t>C′ </a:t>
                </a:r>
                <a:r>
                  <a:rPr lang="en-US" dirty="0" smtClean="0"/>
                  <a:t>is the configuration obtained by applying all rules that were chosen before </a:t>
                </a:r>
                <a:r>
                  <a:rPr lang="fr-FR" i="1" dirty="0" smtClean="0"/>
                  <a:t>r</a:t>
                </a:r>
                <a:r>
                  <a:rPr lang="fr-FR" dirty="0" smtClean="0"/>
                  <a:t>.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4949952"/>
              </a:xfrm>
              <a:blipFill rotWithShape="1">
                <a:blip r:embed="rId2"/>
                <a:stretch>
                  <a:fillRect t="-136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44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Strategies for </a:t>
            </a:r>
            <a:r>
              <a:rPr lang="en-US" dirty="0" smtClean="0"/>
              <a:t>computing  </a:t>
            </a:r>
            <a:r>
              <a:rPr lang="en-US" i="1" dirty="0"/>
              <a:t>f(R,C</a:t>
            </a:r>
            <a:r>
              <a:rPr lang="en-US" i="1" dirty="0" smtClean="0"/>
              <a:t>): </a:t>
            </a:r>
            <a:r>
              <a:rPr lang="en-US" dirty="0" smtClean="0"/>
              <a:t>constant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541350" y="2627620"/>
            <a:ext cx="80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R=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3693478" y="2742019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1</a:t>
            </a:r>
            <a:endParaRPr lang="fr-FR" sz="2400" baseline="-25000" dirty="0"/>
          </a:p>
        </p:txBody>
      </p:sp>
      <p:sp>
        <p:nvSpPr>
          <p:cNvPr id="6" name="ZoneTexte 5"/>
          <p:cNvSpPr txBox="1"/>
          <p:nvPr/>
        </p:nvSpPr>
        <p:spPr>
          <a:xfrm>
            <a:off x="3837494" y="2699628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</a:t>
            </a:r>
            <a:r>
              <a:rPr lang="en-US" sz="1600" baseline="-25000" dirty="0" smtClean="0"/>
              <a:t>1</a:t>
            </a:r>
            <a:endParaRPr lang="fr-FR" sz="1600" baseline="-25000" dirty="0"/>
          </a:p>
        </p:txBody>
      </p:sp>
      <p:sp>
        <p:nvSpPr>
          <p:cNvPr id="8" name="ZoneTexte 7"/>
          <p:cNvSpPr txBox="1"/>
          <p:nvPr/>
        </p:nvSpPr>
        <p:spPr>
          <a:xfrm>
            <a:off x="4263776" y="2742019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2</a:t>
            </a:r>
            <a:endParaRPr lang="fr-FR" sz="2400" baseline="-25000" dirty="0"/>
          </a:p>
        </p:txBody>
      </p:sp>
      <p:sp>
        <p:nvSpPr>
          <p:cNvPr id="9" name="ZoneTexte 8"/>
          <p:cNvSpPr txBox="1"/>
          <p:nvPr/>
        </p:nvSpPr>
        <p:spPr>
          <a:xfrm>
            <a:off x="4407792" y="2699628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</a:t>
            </a:r>
            <a:r>
              <a:rPr lang="en-US" sz="1600" baseline="-25000" dirty="0" smtClean="0"/>
              <a:t>2</a:t>
            </a:r>
            <a:endParaRPr lang="fr-FR" sz="1600" baseline="-25000" dirty="0"/>
          </a:p>
        </p:txBody>
      </p:sp>
      <p:sp>
        <p:nvSpPr>
          <p:cNvPr id="10" name="ZoneTexte 9"/>
          <p:cNvSpPr txBox="1"/>
          <p:nvPr/>
        </p:nvSpPr>
        <p:spPr>
          <a:xfrm>
            <a:off x="5271888" y="274201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k</a:t>
            </a:r>
            <a:endParaRPr lang="fr-FR" sz="2400" baseline="-25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415904" y="2699628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</a:t>
            </a:r>
            <a:r>
              <a:rPr lang="en-US" sz="1600" baseline="-25000" dirty="0" err="1" smtClean="0"/>
              <a:t>k</a:t>
            </a:r>
            <a:endParaRPr lang="fr-FR" sz="1600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833428" y="28436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765486" y="349171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fr-FR" baseline="-25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269542" y="349171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fr-FR" baseline="-25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277654" y="3491716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k</a:t>
            </a:r>
            <a:endParaRPr lang="fr-FR" baseline="-25000" dirty="0"/>
          </a:p>
        </p:txBody>
      </p:sp>
      <p:sp>
        <p:nvSpPr>
          <p:cNvPr id="16" name="ZoneTexte 15"/>
          <p:cNvSpPr txBox="1"/>
          <p:nvPr/>
        </p:nvSpPr>
        <p:spPr>
          <a:xfrm>
            <a:off x="1124056" y="1772816"/>
            <a:ext cx="683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</a:t>
            </a:r>
            <a:r>
              <a:rPr lang="en-US" dirty="0"/>
              <a:t>rule </a:t>
            </a:r>
            <a:r>
              <a:rPr lang="en-US" i="1" dirty="0"/>
              <a:t>r </a:t>
            </a:r>
            <a:r>
              <a:rPr lang="en-US" dirty="0"/>
              <a:t>from </a:t>
            </a:r>
            <a:r>
              <a:rPr lang="en-US" i="1" dirty="0"/>
              <a:t>R </a:t>
            </a:r>
            <a:r>
              <a:rPr lang="en-US" dirty="0"/>
              <a:t>has a constant contribution to </a:t>
            </a:r>
            <a:r>
              <a:rPr lang="en-US" i="1" dirty="0"/>
              <a:t>f </a:t>
            </a:r>
            <a:r>
              <a:rPr lang="en-US" dirty="0"/>
              <a:t>and equal to </a:t>
            </a:r>
            <a:r>
              <a:rPr lang="en-US" dirty="0" err="1"/>
              <a:t>c</a:t>
            </a:r>
            <a:r>
              <a:rPr lang="en-US" baseline="-25000" dirty="0" err="1"/>
              <a:t>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19872" y="4682195"/>
                <a:ext cx="1813830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R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682195"/>
                <a:ext cx="1813830" cy="7630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9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3" grpId="0"/>
      <p:bldP spid="14" grpId="0"/>
      <p:bldP spid="15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Strategies for </a:t>
            </a:r>
            <a:r>
              <a:rPr lang="en-US" sz="2600" dirty="0" smtClean="0"/>
              <a:t>computing  </a:t>
            </a:r>
            <a:r>
              <a:rPr lang="en-US" sz="2600" i="1" dirty="0"/>
              <a:t>f(R,C</a:t>
            </a:r>
            <a:r>
              <a:rPr lang="en-US" sz="2600" i="1" dirty="0" smtClean="0"/>
              <a:t>): </a:t>
            </a:r>
            <a:r>
              <a:rPr lang="en-US" sz="2600" dirty="0" smtClean="0"/>
              <a:t>multiplicity-dependent</a:t>
            </a:r>
            <a:endParaRPr lang="fr-FR" sz="2600" dirty="0"/>
          </a:p>
        </p:txBody>
      </p:sp>
      <p:sp>
        <p:nvSpPr>
          <p:cNvPr id="4" name="ZoneTexte 3"/>
          <p:cNvSpPr txBox="1"/>
          <p:nvPr/>
        </p:nvSpPr>
        <p:spPr>
          <a:xfrm>
            <a:off x="2541350" y="2915652"/>
            <a:ext cx="80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R=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3693478" y="3030051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1</a:t>
            </a:r>
            <a:endParaRPr lang="fr-FR" sz="2400" baseline="-25000" dirty="0"/>
          </a:p>
        </p:txBody>
      </p:sp>
      <p:sp>
        <p:nvSpPr>
          <p:cNvPr id="6" name="ZoneTexte 5"/>
          <p:cNvSpPr txBox="1"/>
          <p:nvPr/>
        </p:nvSpPr>
        <p:spPr>
          <a:xfrm>
            <a:off x="3837494" y="298766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</a:t>
            </a:r>
            <a:r>
              <a:rPr lang="en-US" sz="1600" baseline="-25000" dirty="0" smtClean="0"/>
              <a:t>1</a:t>
            </a:r>
            <a:endParaRPr lang="fr-FR" sz="1600" baseline="-25000" dirty="0"/>
          </a:p>
        </p:txBody>
      </p:sp>
      <p:sp>
        <p:nvSpPr>
          <p:cNvPr id="8" name="ZoneTexte 7"/>
          <p:cNvSpPr txBox="1"/>
          <p:nvPr/>
        </p:nvSpPr>
        <p:spPr>
          <a:xfrm>
            <a:off x="4263776" y="3030051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2</a:t>
            </a:r>
            <a:endParaRPr lang="fr-FR" sz="2400" baseline="-25000" dirty="0"/>
          </a:p>
        </p:txBody>
      </p:sp>
      <p:sp>
        <p:nvSpPr>
          <p:cNvPr id="9" name="ZoneTexte 8"/>
          <p:cNvSpPr txBox="1"/>
          <p:nvPr/>
        </p:nvSpPr>
        <p:spPr>
          <a:xfrm>
            <a:off x="4407792" y="2987660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</a:t>
            </a:r>
            <a:r>
              <a:rPr lang="en-US" sz="1600" baseline="-25000" dirty="0" smtClean="0"/>
              <a:t>2</a:t>
            </a:r>
            <a:endParaRPr lang="fr-FR" sz="1600" baseline="-25000" dirty="0"/>
          </a:p>
        </p:txBody>
      </p:sp>
      <p:sp>
        <p:nvSpPr>
          <p:cNvPr id="10" name="ZoneTexte 9"/>
          <p:cNvSpPr txBox="1"/>
          <p:nvPr/>
        </p:nvSpPr>
        <p:spPr>
          <a:xfrm>
            <a:off x="5271888" y="3030051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k</a:t>
            </a:r>
            <a:endParaRPr lang="fr-FR" sz="2400" baseline="-25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415904" y="2987660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</a:t>
            </a:r>
            <a:r>
              <a:rPr lang="en-US" sz="1600" baseline="-25000" dirty="0" err="1" smtClean="0"/>
              <a:t>k</a:t>
            </a:r>
            <a:endParaRPr lang="fr-FR" sz="1600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833428" y="3131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765486" y="377974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fr-FR" baseline="-25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269542" y="377974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fr-FR" baseline="-25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277654" y="377974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k</a:t>
            </a:r>
            <a:endParaRPr lang="fr-FR" baseline="-25000" dirty="0"/>
          </a:p>
        </p:txBody>
      </p:sp>
      <p:sp>
        <p:nvSpPr>
          <p:cNvPr id="16" name="ZoneTexte 15"/>
          <p:cNvSpPr txBox="1"/>
          <p:nvPr/>
        </p:nvSpPr>
        <p:spPr>
          <a:xfrm>
            <a:off x="1366365" y="1628800"/>
            <a:ext cx="6445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</a:t>
            </a:r>
            <a:r>
              <a:rPr lang="en-US" dirty="0"/>
              <a:t>rule </a:t>
            </a:r>
            <a:r>
              <a:rPr lang="en-US" i="1" dirty="0"/>
              <a:t>r </a:t>
            </a:r>
            <a:r>
              <a:rPr lang="en-US" dirty="0"/>
              <a:t>from </a:t>
            </a:r>
            <a:r>
              <a:rPr lang="en-US" i="1" dirty="0"/>
              <a:t>R </a:t>
            </a:r>
            <a:r>
              <a:rPr lang="en-US" dirty="0"/>
              <a:t>has a contribution to </a:t>
            </a:r>
            <a:r>
              <a:rPr lang="en-US" i="1" dirty="0"/>
              <a:t>f </a:t>
            </a:r>
            <a:r>
              <a:rPr lang="en-US" dirty="0"/>
              <a:t>proportional to the </a:t>
            </a:r>
            <a:endParaRPr lang="en-US" dirty="0" smtClean="0"/>
          </a:p>
          <a:p>
            <a:r>
              <a:rPr lang="en-US" dirty="0" smtClean="0"/>
              <a:t>number </a:t>
            </a:r>
            <a:r>
              <a:rPr lang="en-US" dirty="0"/>
              <a:t>of times this rule can be applied and to a stochastic </a:t>
            </a:r>
            <a:endParaRPr lang="en-US" dirty="0" smtClean="0"/>
          </a:p>
          <a:p>
            <a:r>
              <a:rPr lang="en-US" dirty="0" smtClean="0"/>
              <a:t>constant </a:t>
            </a:r>
            <a:r>
              <a:rPr lang="en-US" i="1" dirty="0" err="1"/>
              <a:t>c</a:t>
            </a:r>
            <a:r>
              <a:rPr lang="en-US" i="1" baseline="-25000" dirty="0" err="1"/>
              <a:t>r</a:t>
            </a:r>
            <a:r>
              <a:rPr lang="en-US" i="1" dirty="0"/>
              <a:t> </a:t>
            </a:r>
            <a:r>
              <a:rPr lang="en-US" dirty="0"/>
              <a:t>that only depends on </a:t>
            </a:r>
            <a:r>
              <a:rPr lang="en-US" i="1" dirty="0"/>
              <a:t>r: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0" y="4713879"/>
                <a:ext cx="4572000" cy="137941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𝑙h𝑠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𝑙h𝑠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𝑅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i="1" dirty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/>
                            </a:rPr>
                            <m:t>𝑟</m:t>
                          </m:r>
                          <m:r>
                            <a:rPr lang="en-US" i="1" dirty="0">
                              <a:latin typeface="Cambria Math"/>
                            </a:rPr>
                            <m:t>∈</m:t>
                          </m:r>
                          <m:r>
                            <a:rPr lang="en-US" i="1" dirty="0">
                              <a:latin typeface="Cambria Math"/>
                            </a:rPr>
                            <m:t>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𝐶</m:t>
                          </m:r>
                          <m:r>
                            <a:rPr lang="en-US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713879"/>
                <a:ext cx="4572000" cy="13794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3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8" grpId="0"/>
      <p:bldP spid="9" grpId="2"/>
      <p:bldP spid="9" grpId="3"/>
      <p:bldP spid="10" grpId="0"/>
      <p:bldP spid="11" grpId="0"/>
      <p:bldP spid="11" grpId="1"/>
      <p:bldP spid="13" grpId="0"/>
      <p:bldP spid="14" grpId="0"/>
      <p:bldP spid="15" grpId="0"/>
      <p:bldP spid="3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dirty="0"/>
              <a:t>Strategies for </a:t>
            </a:r>
            <a:r>
              <a:rPr lang="en-US" sz="2600" dirty="0" smtClean="0"/>
              <a:t>computing  </a:t>
            </a:r>
            <a:r>
              <a:rPr lang="en-US" sz="2600" i="1" dirty="0"/>
              <a:t>f(R,C</a:t>
            </a:r>
            <a:r>
              <a:rPr lang="en-US" sz="2600" i="1" dirty="0" smtClean="0"/>
              <a:t>): </a:t>
            </a:r>
            <a:r>
              <a:rPr lang="en-US" sz="2600" dirty="0" smtClean="0"/>
              <a:t>concentration-dependent</a:t>
            </a:r>
            <a:endParaRPr lang="fr-FR" sz="2600" dirty="0"/>
          </a:p>
        </p:txBody>
      </p:sp>
      <p:sp>
        <p:nvSpPr>
          <p:cNvPr id="4" name="ZoneTexte 3"/>
          <p:cNvSpPr txBox="1"/>
          <p:nvPr/>
        </p:nvSpPr>
        <p:spPr>
          <a:xfrm>
            <a:off x="2541350" y="2915652"/>
            <a:ext cx="80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R=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3693478" y="3030051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1</a:t>
            </a:r>
            <a:endParaRPr lang="fr-FR" sz="2400" baseline="-25000" dirty="0"/>
          </a:p>
        </p:txBody>
      </p:sp>
      <p:sp>
        <p:nvSpPr>
          <p:cNvPr id="6" name="ZoneTexte 5"/>
          <p:cNvSpPr txBox="1"/>
          <p:nvPr/>
        </p:nvSpPr>
        <p:spPr>
          <a:xfrm>
            <a:off x="3837494" y="298766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</a:t>
            </a:r>
            <a:r>
              <a:rPr lang="en-US" sz="1600" baseline="-25000" dirty="0" smtClean="0"/>
              <a:t>1</a:t>
            </a:r>
            <a:endParaRPr lang="fr-FR" sz="1600" baseline="-25000" dirty="0"/>
          </a:p>
        </p:txBody>
      </p:sp>
      <p:sp>
        <p:nvSpPr>
          <p:cNvPr id="8" name="ZoneTexte 7"/>
          <p:cNvSpPr txBox="1"/>
          <p:nvPr/>
        </p:nvSpPr>
        <p:spPr>
          <a:xfrm>
            <a:off x="4263776" y="3030051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2</a:t>
            </a:r>
            <a:endParaRPr lang="fr-FR" sz="2400" baseline="-25000" dirty="0"/>
          </a:p>
        </p:txBody>
      </p:sp>
      <p:sp>
        <p:nvSpPr>
          <p:cNvPr id="9" name="ZoneTexte 8"/>
          <p:cNvSpPr txBox="1"/>
          <p:nvPr/>
        </p:nvSpPr>
        <p:spPr>
          <a:xfrm>
            <a:off x="4407792" y="2987660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</a:t>
            </a:r>
            <a:r>
              <a:rPr lang="en-US" sz="1600" baseline="-25000" dirty="0" smtClean="0"/>
              <a:t>2</a:t>
            </a:r>
            <a:endParaRPr lang="fr-FR" sz="1600" baseline="-25000" dirty="0"/>
          </a:p>
        </p:txBody>
      </p:sp>
      <p:sp>
        <p:nvSpPr>
          <p:cNvPr id="10" name="ZoneTexte 9"/>
          <p:cNvSpPr txBox="1"/>
          <p:nvPr/>
        </p:nvSpPr>
        <p:spPr>
          <a:xfrm>
            <a:off x="5271888" y="3030051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k</a:t>
            </a:r>
            <a:endParaRPr lang="fr-FR" sz="2400" baseline="-25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415904" y="2987660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</a:t>
            </a:r>
            <a:r>
              <a:rPr lang="en-US" sz="1600" baseline="-25000" dirty="0" err="1" smtClean="0"/>
              <a:t>k</a:t>
            </a:r>
            <a:endParaRPr lang="fr-FR" sz="1600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833428" y="3131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635896" y="364502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(C)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320848" y="364502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(C)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277654" y="364502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(C)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043608" y="1641574"/>
            <a:ext cx="7354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</a:t>
            </a:r>
            <a:r>
              <a:rPr lang="en-US" dirty="0"/>
              <a:t>rule </a:t>
            </a:r>
            <a:r>
              <a:rPr lang="en-US" i="1" dirty="0"/>
              <a:t>r </a:t>
            </a:r>
            <a:r>
              <a:rPr lang="en-US" dirty="0"/>
              <a:t>from </a:t>
            </a:r>
            <a:r>
              <a:rPr lang="en-US" i="1" dirty="0"/>
              <a:t>R </a:t>
            </a:r>
            <a:r>
              <a:rPr lang="en-US" dirty="0"/>
              <a:t>has a contribution to </a:t>
            </a:r>
            <a:r>
              <a:rPr lang="en-US" i="1" dirty="0"/>
              <a:t>f </a:t>
            </a:r>
            <a:r>
              <a:rPr lang="en-US" dirty="0" smtClean="0"/>
              <a:t>proportional </a:t>
            </a:r>
            <a:r>
              <a:rPr lang="en-US" dirty="0"/>
              <a:t>to </a:t>
            </a:r>
            <a:r>
              <a:rPr lang="en-US" i="1" dirty="0" err="1"/>
              <a:t>h</a:t>
            </a:r>
            <a:r>
              <a:rPr lang="en-US" i="1" baseline="-25000" dirty="0" err="1"/>
              <a:t>r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number of distinct </a:t>
            </a:r>
            <a:r>
              <a:rPr lang="en-US" dirty="0" smtClean="0"/>
              <a:t>combinations </a:t>
            </a:r>
            <a:r>
              <a:rPr lang="en-US" dirty="0"/>
              <a:t>of objects from </a:t>
            </a:r>
            <a:r>
              <a:rPr lang="en-US" i="1" dirty="0"/>
              <a:t>C </a:t>
            </a:r>
            <a:r>
              <a:rPr lang="en-US" dirty="0"/>
              <a:t>that activate </a:t>
            </a:r>
            <a:r>
              <a:rPr lang="en-US" i="1" dirty="0"/>
              <a:t>r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to a stochastic constant </a:t>
            </a:r>
            <a:r>
              <a:rPr lang="en-US" i="1" dirty="0" err="1"/>
              <a:t>c</a:t>
            </a:r>
            <a:r>
              <a:rPr lang="en-US" i="1" baseline="-25000" dirty="0" err="1"/>
              <a:t>r</a:t>
            </a:r>
            <a:r>
              <a:rPr lang="en-US" i="1" dirty="0"/>
              <a:t> </a:t>
            </a:r>
            <a:r>
              <a:rPr lang="en-US" dirty="0"/>
              <a:t>that only depends </a:t>
            </a:r>
            <a:r>
              <a:rPr lang="fr-FR" dirty="0"/>
              <a:t>on </a:t>
            </a:r>
            <a:r>
              <a:rPr lang="fr-FR" i="1" dirty="0"/>
              <a:t>r: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779912" y="415837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fr-FR" baseline="-25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4283968" y="415837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fr-FR" baseline="-25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292080" y="415837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k</a:t>
            </a:r>
            <a:endParaRPr lang="fr-FR" baseline="-25000" dirty="0"/>
          </a:p>
        </p:txBody>
      </p:sp>
      <p:sp>
        <p:nvSpPr>
          <p:cNvPr id="7" name="ZoneTexte 6"/>
          <p:cNvSpPr txBox="1"/>
          <p:nvPr/>
        </p:nvSpPr>
        <p:spPr>
          <a:xfrm>
            <a:off x="6516216" y="3477986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aab</a:t>
            </a:r>
            <a:r>
              <a:rPr lang="en-US" dirty="0" smtClean="0"/>
              <a:t> activates 2 times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/>
              <a:t>ab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286000" y="4820899"/>
                <a:ext cx="4572000" cy="14884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𝑙h𝑠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𝑙h𝑠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820899"/>
                <a:ext cx="4572000" cy="1488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83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19" grpId="0"/>
      <p:bldP spid="7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Strategies for </a:t>
            </a:r>
            <a:r>
              <a:rPr lang="en-US" sz="3200" dirty="0" smtClean="0"/>
              <a:t>computing  </a:t>
            </a:r>
            <a:r>
              <a:rPr lang="en-US" sz="3200" i="1" dirty="0"/>
              <a:t>f(R,C</a:t>
            </a:r>
            <a:r>
              <a:rPr lang="en-US" sz="3200" i="1" dirty="0" smtClean="0"/>
              <a:t>): </a:t>
            </a:r>
            <a:r>
              <a:rPr lang="en-US" sz="3200" dirty="0" smtClean="0"/>
              <a:t>Gillespie</a:t>
            </a:r>
            <a:endParaRPr lang="fr-FR" sz="3200" dirty="0"/>
          </a:p>
        </p:txBody>
      </p:sp>
      <p:sp>
        <p:nvSpPr>
          <p:cNvPr id="4" name="ZoneTexte 3"/>
          <p:cNvSpPr txBox="1"/>
          <p:nvPr/>
        </p:nvSpPr>
        <p:spPr>
          <a:xfrm>
            <a:off x="2541350" y="2915652"/>
            <a:ext cx="80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R=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3693478" y="3030051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1</a:t>
            </a:r>
            <a:endParaRPr lang="fr-FR" sz="2400" baseline="-25000" dirty="0"/>
          </a:p>
        </p:txBody>
      </p:sp>
      <p:sp>
        <p:nvSpPr>
          <p:cNvPr id="6" name="ZoneTexte 5"/>
          <p:cNvSpPr txBox="1"/>
          <p:nvPr/>
        </p:nvSpPr>
        <p:spPr>
          <a:xfrm>
            <a:off x="3837494" y="298766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</a:t>
            </a:r>
            <a:r>
              <a:rPr lang="en-US" sz="1600" baseline="-25000" dirty="0" smtClean="0"/>
              <a:t>1</a:t>
            </a:r>
            <a:endParaRPr lang="fr-FR" sz="1600" baseline="-25000" dirty="0"/>
          </a:p>
        </p:txBody>
      </p:sp>
      <p:sp>
        <p:nvSpPr>
          <p:cNvPr id="8" name="ZoneTexte 7"/>
          <p:cNvSpPr txBox="1"/>
          <p:nvPr/>
        </p:nvSpPr>
        <p:spPr>
          <a:xfrm>
            <a:off x="4263776" y="3030051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2</a:t>
            </a:r>
            <a:endParaRPr lang="fr-FR" sz="2400" baseline="-25000" dirty="0"/>
          </a:p>
        </p:txBody>
      </p:sp>
      <p:sp>
        <p:nvSpPr>
          <p:cNvPr id="9" name="ZoneTexte 8"/>
          <p:cNvSpPr txBox="1"/>
          <p:nvPr/>
        </p:nvSpPr>
        <p:spPr>
          <a:xfrm>
            <a:off x="4407792" y="2987660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</a:t>
            </a:r>
            <a:r>
              <a:rPr lang="en-US" sz="1600" baseline="-25000" dirty="0" smtClean="0"/>
              <a:t>2</a:t>
            </a:r>
            <a:endParaRPr lang="fr-FR" sz="1600" baseline="-25000" dirty="0"/>
          </a:p>
        </p:txBody>
      </p:sp>
      <p:sp>
        <p:nvSpPr>
          <p:cNvPr id="10" name="ZoneTexte 9"/>
          <p:cNvSpPr txBox="1"/>
          <p:nvPr/>
        </p:nvSpPr>
        <p:spPr>
          <a:xfrm>
            <a:off x="5271888" y="3030051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k</a:t>
            </a:r>
            <a:endParaRPr lang="fr-FR" sz="2400" baseline="-25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415904" y="2987660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</a:t>
            </a:r>
            <a:r>
              <a:rPr lang="en-US" sz="1600" baseline="-25000" dirty="0" err="1" smtClean="0"/>
              <a:t>k</a:t>
            </a:r>
            <a:endParaRPr lang="fr-FR" sz="1600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833428" y="3131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635896" y="364502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(C)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320848" y="364502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(C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277654" y="364502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(C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99592" y="1556792"/>
            <a:ext cx="780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</a:t>
            </a:r>
            <a:r>
              <a:rPr lang="en-US" dirty="0"/>
              <a:t>rule </a:t>
            </a:r>
            <a:r>
              <a:rPr lang="en-US" i="1" dirty="0"/>
              <a:t>r </a:t>
            </a:r>
            <a:r>
              <a:rPr lang="en-US" dirty="0"/>
              <a:t>from </a:t>
            </a:r>
            <a:r>
              <a:rPr lang="en-US" i="1" dirty="0"/>
              <a:t>R </a:t>
            </a:r>
            <a:r>
              <a:rPr lang="en-US" dirty="0"/>
              <a:t>has a contribution to </a:t>
            </a:r>
            <a:r>
              <a:rPr lang="en-US" i="1" dirty="0"/>
              <a:t>f </a:t>
            </a:r>
            <a:r>
              <a:rPr lang="en-US" dirty="0"/>
              <a:t>that depends on the order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which it was chosen and it is equal to </a:t>
            </a:r>
            <a:r>
              <a:rPr lang="en-US" i="1" dirty="0" err="1"/>
              <a:t>c</a:t>
            </a:r>
            <a:r>
              <a:rPr lang="en-US" i="1" baseline="-25000" dirty="0" err="1"/>
              <a:t>r</a:t>
            </a:r>
            <a:r>
              <a:rPr lang="en-US" i="1" dirty="0"/>
              <a:t> </a:t>
            </a:r>
            <a:r>
              <a:rPr lang="en-US" i="1" dirty="0" err="1"/>
              <a:t>h</a:t>
            </a:r>
            <a:r>
              <a:rPr lang="en-US" i="1" baseline="-25000" dirty="0" err="1"/>
              <a:t>r</a:t>
            </a:r>
            <a:r>
              <a:rPr lang="en-US" dirty="0"/>
              <a:t>(</a:t>
            </a:r>
            <a:r>
              <a:rPr lang="en-US" i="1" dirty="0"/>
              <a:t>C′</a:t>
            </a:r>
            <a:r>
              <a:rPr lang="en-US" dirty="0"/>
              <a:t>), where </a:t>
            </a:r>
            <a:r>
              <a:rPr lang="en-US" i="1" dirty="0"/>
              <a:t>C′ </a:t>
            </a:r>
            <a:r>
              <a:rPr lang="en-US" dirty="0"/>
              <a:t>is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configuration obtained by applying all rules that were chosen before </a:t>
            </a:r>
            <a:r>
              <a:rPr lang="fr-FR" i="1" dirty="0" smtClean="0"/>
              <a:t>r: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779912" y="415837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fr-FR" baseline="-25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4283968" y="415837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fr-FR" baseline="-25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292080" y="415837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k</a:t>
            </a:r>
            <a:endParaRPr lang="fr-FR" baseline="-25000" dirty="0"/>
          </a:p>
        </p:txBody>
      </p:sp>
      <p:sp>
        <p:nvSpPr>
          <p:cNvPr id="3" name="ZoneTexte 2"/>
          <p:cNvSpPr txBox="1"/>
          <p:nvPr/>
        </p:nvSpPr>
        <p:spPr>
          <a:xfrm>
            <a:off x="2577571" y="5517232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notion of </a:t>
            </a:r>
            <a:r>
              <a:rPr lang="en-US" i="1" dirty="0" smtClean="0"/>
              <a:t>time</a:t>
            </a:r>
            <a:r>
              <a:rPr lang="en-US" dirty="0" smtClean="0"/>
              <a:t> can be considered.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21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framework: the configuration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static case (FF1):</a:t>
            </a:r>
          </a:p>
          <a:p>
            <a:pPr lvl="1"/>
            <a:r>
              <a:rPr lang="en-US" dirty="0" smtClean="0"/>
              <a:t>A vector of </a:t>
            </a:r>
            <a:r>
              <a:rPr lang="en-US" i="1" dirty="0" smtClean="0"/>
              <a:t>cells.</a:t>
            </a:r>
          </a:p>
          <a:p>
            <a:pPr lvl="1"/>
            <a:r>
              <a:rPr lang="en-US" dirty="0" smtClean="0"/>
              <a:t>Each cell has an unique </a:t>
            </a:r>
            <a:r>
              <a:rPr lang="en-US" i="1" dirty="0" smtClean="0"/>
              <a:t>identifier </a:t>
            </a:r>
            <a:r>
              <a:rPr lang="en-US" b="1" dirty="0" smtClean="0"/>
              <a:t>id </a:t>
            </a:r>
            <a:r>
              <a:rPr lang="en-US" dirty="0" smtClean="0"/>
              <a:t>and contains a multiset of objects called </a:t>
            </a:r>
            <a:r>
              <a:rPr lang="en-US" b="1" dirty="0" smtClean="0"/>
              <a:t>contents</a:t>
            </a:r>
            <a:r>
              <a:rPr lang="en-US" dirty="0" smtClean="0"/>
              <a:t>, e.g. (1,abbc). </a:t>
            </a:r>
          </a:p>
          <a:p>
            <a:r>
              <a:rPr lang="en-US" dirty="0" smtClean="0"/>
              <a:t>In the dynamic case (FF2):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list</a:t>
            </a:r>
            <a:r>
              <a:rPr lang="en-US" dirty="0" smtClean="0"/>
              <a:t> of cells.</a:t>
            </a:r>
          </a:p>
          <a:p>
            <a:pPr lvl="1"/>
            <a:r>
              <a:rPr lang="en-US" dirty="0" smtClean="0"/>
              <a:t>Each cell is a triple consisting of id, contents and </a:t>
            </a:r>
            <a:r>
              <a:rPr lang="en-US" b="1" dirty="0" smtClean="0"/>
              <a:t>label</a:t>
            </a:r>
            <a:r>
              <a:rPr lang="en-US" dirty="0" smtClean="0"/>
              <a:t>, e.g. (1,h,abbc).</a:t>
            </a:r>
          </a:p>
          <a:p>
            <a:pPr lvl="1"/>
            <a:r>
              <a:rPr lang="en-US" dirty="0" smtClean="0"/>
              <a:t>The current structure is kept separately as a binary relation.</a:t>
            </a:r>
          </a:p>
          <a:p>
            <a:r>
              <a:rPr lang="en-US" dirty="0" smtClean="0"/>
              <a:t>So the dynamic case is an extension of the static one and conversely, the static is a restriction of the dynamic one.</a:t>
            </a:r>
          </a:p>
          <a:p>
            <a:r>
              <a:rPr lang="en-US" dirty="0" smtClean="0"/>
              <a:t>Cells can contain </a:t>
            </a:r>
            <a:r>
              <a:rPr lang="en-US" i="1" dirty="0" smtClean="0"/>
              <a:t>infinite</a:t>
            </a:r>
            <a:r>
              <a:rPr lang="en-US" dirty="0" smtClean="0"/>
              <a:t> multisets. However, it is possible to accommodate the definitions such that the configuration would keep only the finite part of the cell.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92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Probabilities and the derivation mode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derivation mode is independent from the probability!</a:t>
            </a:r>
          </a:p>
          <a:p>
            <a:r>
              <a:rPr lang="en-US" dirty="0" smtClean="0"/>
              <a:t>Applicable(</a:t>
            </a:r>
            <a:r>
              <a:rPr lang="el-GR" dirty="0"/>
              <a:t>Π</a:t>
            </a:r>
            <a:r>
              <a:rPr lang="en-US" dirty="0"/>
              <a:t>,C,</a:t>
            </a:r>
            <a:r>
              <a:rPr lang="el-GR" dirty="0"/>
              <a:t>δ</a:t>
            </a:r>
            <a:r>
              <a:rPr lang="en-US" dirty="0" smtClean="0"/>
              <a:t>)={R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R</a:t>
            </a:r>
            <a:r>
              <a:rPr lang="en-US" baseline="-25000" dirty="0" err="1" smtClean="0"/>
              <a:t>s</a:t>
            </a:r>
            <a:r>
              <a:rPr lang="en-US" dirty="0" smtClean="0"/>
              <a:t>}</a:t>
            </a:r>
          </a:p>
          <a:p>
            <a:r>
              <a:rPr lang="en-US" dirty="0" smtClean="0"/>
              <a:t>Traditionally </a:t>
            </a:r>
            <a:r>
              <a:rPr lang="el-GR" dirty="0" smtClean="0"/>
              <a:t>δ</a:t>
            </a:r>
            <a:r>
              <a:rPr lang="en-US" dirty="0" smtClean="0"/>
              <a:t>=</a:t>
            </a:r>
            <a:r>
              <a:rPr lang="en-US" dirty="0" err="1" smtClean="0"/>
              <a:t>seq</a:t>
            </a:r>
            <a:r>
              <a:rPr lang="en-US" dirty="0" smtClean="0"/>
              <a:t> (sequential), i.e. 1 rule is applied at a time.</a:t>
            </a:r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l-GR" dirty="0" smtClean="0"/>
              <a:t>δ</a:t>
            </a:r>
            <a:r>
              <a:rPr lang="en-US" dirty="0" smtClean="0"/>
              <a:t>=max, DPP systems are obtained (with concentration-dependent strategy)</a:t>
            </a:r>
          </a:p>
          <a:p>
            <a:pPr lvl="2"/>
            <a:r>
              <a:rPr lang="en-US" dirty="0" smtClean="0"/>
              <a:t>Chose rules according to the concentration-dependent probability until the </a:t>
            </a:r>
            <a:r>
              <a:rPr lang="en-US" dirty="0" err="1" smtClean="0"/>
              <a:t>maximality</a:t>
            </a:r>
            <a:r>
              <a:rPr lang="en-US" dirty="0" smtClean="0"/>
              <a:t> is reached</a:t>
            </a:r>
          </a:p>
          <a:p>
            <a:r>
              <a:rPr lang="en-US" dirty="0"/>
              <a:t>Probabilistic Functional Extended P Systems </a:t>
            </a:r>
            <a:r>
              <a:rPr lang="en-US" dirty="0" smtClean="0"/>
              <a:t>: </a:t>
            </a:r>
            <a:r>
              <a:rPr lang="en-US" dirty="0"/>
              <a:t>multiplicity-dependent strategy for a maximally parallel derivation </a:t>
            </a:r>
            <a:r>
              <a:rPr lang="en-US" dirty="0" smtClean="0"/>
              <a:t>mode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What about other derivation modes ? E.g. Gillespie with different </a:t>
            </a:r>
            <a:r>
              <a:rPr lang="el-GR" dirty="0" smtClean="0"/>
              <a:t>δ</a:t>
            </a:r>
            <a:r>
              <a:rPr lang="en-US" dirty="0" smtClean="0"/>
              <a:t>: </a:t>
            </a:r>
            <a:r>
              <a:rPr lang="en-US" dirty="0"/>
              <a:t>probably variants of tau-leaping and even </a:t>
            </a:r>
            <a:r>
              <a:rPr lang="en-US" dirty="0" smtClean="0"/>
              <a:t>multi-compartmental.</a:t>
            </a:r>
          </a:p>
          <a:p>
            <a:r>
              <a:rPr lang="en-US" dirty="0" smtClean="0"/>
              <a:t>FF gives a way to generalize Gillespie to a group of rules.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737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23528" y="2708920"/>
            <a:ext cx="8534400" cy="758952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anchor="b">
            <a:normAutofit fontScale="92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 systems with dynamically evolving structure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73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 systems with dynamically evolving 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structure is explicit (a binary relation). We consider it as the parent or communication relation, but this can be e.g. the </a:t>
            </a:r>
            <a:r>
              <a:rPr lang="en-US" dirty="0"/>
              <a:t>brother/sister </a:t>
            </a:r>
            <a:r>
              <a:rPr lang="en-US" dirty="0" smtClean="0"/>
              <a:t>relation.</a:t>
            </a:r>
          </a:p>
          <a:p>
            <a:r>
              <a:rPr lang="en-US" dirty="0" smtClean="0"/>
              <a:t>The configuration is a list of cells (id, label, contents) </a:t>
            </a:r>
            <a:r>
              <a:rPr lang="en-US" b="1" dirty="0" smtClean="0"/>
              <a:t>and</a:t>
            </a:r>
            <a:r>
              <a:rPr lang="en-US" dirty="0" smtClean="0"/>
              <a:t> the current structure (relation).</a:t>
            </a:r>
          </a:p>
          <a:p>
            <a:r>
              <a:rPr lang="en-US" dirty="0" smtClean="0"/>
              <a:t>Rules are expressed in terms of pattern-matching : so the applicability is done in two steps:</a:t>
            </a:r>
          </a:p>
          <a:p>
            <a:pPr lvl="1"/>
            <a:r>
              <a:rPr lang="en-US" dirty="0" smtClean="0"/>
              <a:t>Find the matching structure </a:t>
            </a:r>
          </a:p>
          <a:p>
            <a:pPr lvl="1"/>
            <a:r>
              <a:rPr lang="en-US" dirty="0" smtClean="0"/>
              <a:t>Verify the objects on the matched region.</a:t>
            </a:r>
          </a:p>
          <a:p>
            <a:r>
              <a:rPr lang="en-US" dirty="0" smtClean="0"/>
              <a:t>Key point: the applicability is checked for a group of rules.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the structure</a:t>
            </a:r>
            <a:endParaRPr lang="fr-FR" dirty="0"/>
          </a:p>
        </p:txBody>
      </p:sp>
      <p:grpSp>
        <p:nvGrpSpPr>
          <p:cNvPr id="51" name="Groupe 50"/>
          <p:cNvGrpSpPr/>
          <p:nvPr/>
        </p:nvGrpSpPr>
        <p:grpSpPr>
          <a:xfrm>
            <a:off x="502920" y="1709420"/>
            <a:ext cx="7879080" cy="3581400"/>
            <a:chOff x="1524000" y="1828800"/>
            <a:chExt cx="5029200" cy="2286000"/>
          </a:xfrm>
        </p:grpSpPr>
        <p:cxnSp>
          <p:nvCxnSpPr>
            <p:cNvPr id="5" name="Connecteur droit 4"/>
            <p:cNvCxnSpPr/>
            <p:nvPr/>
          </p:nvCxnSpPr>
          <p:spPr>
            <a:xfrm flipH="1">
              <a:off x="2667000" y="1828800"/>
              <a:ext cx="1676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4343400" y="1828800"/>
              <a:ext cx="1371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1828800" y="2590800"/>
              <a:ext cx="8382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2667000" y="2590800"/>
              <a:ext cx="5334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2933700" y="3200400"/>
              <a:ext cx="2667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3200400" y="3200400"/>
              <a:ext cx="304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3505200" y="35052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>
              <a:off x="1524000" y="3200400"/>
              <a:ext cx="304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1828800" y="3200400"/>
              <a:ext cx="2286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1828800" y="3200400"/>
              <a:ext cx="5334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5715000" y="25908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H="1">
              <a:off x="5448300" y="3200400"/>
              <a:ext cx="2667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5715000" y="3200400"/>
              <a:ext cx="304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5448300" y="35052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flipH="1">
              <a:off x="5867400" y="3505200"/>
              <a:ext cx="1524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6019800" y="3505200"/>
              <a:ext cx="5334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à coins arrondis 57"/>
          <p:cNvSpPr/>
          <p:nvPr/>
        </p:nvSpPr>
        <p:spPr>
          <a:xfrm>
            <a:off x="2209800" y="3581400"/>
            <a:ext cx="2133600" cy="111319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200400" y="35233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h1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514600" y="42672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h2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3619104" y="426720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h3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6172200" y="3461341"/>
            <a:ext cx="2133600" cy="111319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7212540" y="3581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h1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6172200" y="4191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h2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7631244" y="403860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h3</a:t>
            </a:r>
            <a:endParaRPr lang="fr-FR" dirty="0">
              <a:solidFill>
                <a:prstClr val="black"/>
              </a:solidFill>
            </a:endParaRPr>
          </a:p>
        </p:txBody>
      </p:sp>
      <p:grpSp>
        <p:nvGrpSpPr>
          <p:cNvPr id="67" name="Groupe 66"/>
          <p:cNvGrpSpPr/>
          <p:nvPr/>
        </p:nvGrpSpPr>
        <p:grpSpPr>
          <a:xfrm>
            <a:off x="685800" y="1447800"/>
            <a:ext cx="1131756" cy="978932"/>
            <a:chOff x="685800" y="1447800"/>
            <a:chExt cx="1131756" cy="978932"/>
          </a:xfrm>
        </p:grpSpPr>
        <p:cxnSp>
          <p:nvCxnSpPr>
            <p:cNvPr id="61" name="Connecteur droit 60"/>
            <p:cNvCxnSpPr/>
            <p:nvPr/>
          </p:nvCxnSpPr>
          <p:spPr>
            <a:xfrm flipH="1">
              <a:off x="980440" y="1709420"/>
              <a:ext cx="179070" cy="424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>
              <a:off x="1159510" y="1709420"/>
              <a:ext cx="238760" cy="424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1143000" y="1447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h1</a:t>
              </a:r>
              <a:endParaRPr lang="fr-FR" dirty="0">
                <a:solidFill>
                  <a:prstClr val="black"/>
                </a:solidFill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685800" y="205740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h2</a:t>
              </a:r>
              <a:endParaRPr lang="fr-FR" dirty="0">
                <a:solidFill>
                  <a:prstClr val="black"/>
                </a:solidFill>
              </a:endParaRP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1371600" y="205740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h3</a:t>
              </a:r>
              <a:endParaRPr lang="fr-FR" dirty="0">
                <a:solidFill>
                  <a:prstClr val="black"/>
                </a:solidFill>
              </a:endParaRPr>
            </a:p>
          </p:txBody>
        </p:sp>
      </p:grpSp>
      <p:sp>
        <p:nvSpPr>
          <p:cNvPr id="34" name="Triangle isocèle 33"/>
          <p:cNvSpPr/>
          <p:nvPr/>
        </p:nvSpPr>
        <p:spPr>
          <a:xfrm>
            <a:off x="430776" y="5290820"/>
            <a:ext cx="883920" cy="7620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12714" y="5487154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tissue case non-trees can be matched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718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2" grpId="0"/>
      <p:bldP spid="53" grpId="0"/>
      <p:bldP spid="54" grpId="0"/>
      <p:bldP spid="59" grpId="0" animBg="1"/>
      <p:bldP spid="55" grpId="0"/>
      <p:bldP spid="56" grpId="0"/>
      <p:bldP spid="57" grpId="0"/>
      <p:bldP spid="34" grpId="0" animBg="1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Applicability/application stage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 the matched structures (for a group of rules):</a:t>
            </a:r>
          </a:p>
          <a:p>
            <a:pPr lvl="1"/>
            <a:r>
              <a:rPr lang="en-US" dirty="0" smtClean="0"/>
              <a:t>Check preconditions (permitting/forbidding)</a:t>
            </a:r>
          </a:p>
          <a:p>
            <a:pPr lvl="1"/>
            <a:r>
              <a:rPr lang="en-US" dirty="0" smtClean="0"/>
              <a:t>Apply rewriting</a:t>
            </a:r>
          </a:p>
          <a:p>
            <a:pPr lvl="1"/>
            <a:r>
              <a:rPr lang="en-US" dirty="0" smtClean="0"/>
              <a:t>Create new membranes (eventually duplicating existing ones)</a:t>
            </a:r>
          </a:p>
          <a:p>
            <a:pPr lvl="1"/>
            <a:r>
              <a:rPr lang="en-US" dirty="0"/>
              <a:t>Delete membranes (eventually moving the contents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order is important: we assume RCD, but other orders are possible yielding different results.</a:t>
            </a:r>
          </a:p>
          <a:p>
            <a:pPr lvl="1"/>
            <a:r>
              <a:rPr lang="en-US" dirty="0" smtClean="0"/>
              <a:t>Example: in RDC order deleted membranes cannot be copied to newly created ones. </a:t>
            </a:r>
          </a:p>
          <a:p>
            <a:pPr lvl="1"/>
            <a:r>
              <a:rPr lang="en-US" dirty="0" smtClean="0"/>
              <a:t>In CDR order the newly duplicated membranes get the “old” contents, before rewriting.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86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stage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Change the structure locally (on the matched part) or globally using a graph transducer:</a:t>
            </a:r>
          </a:p>
          <a:p>
            <a:pPr lvl="1"/>
            <a:r>
              <a:rPr lang="en-US" dirty="0" smtClean="0"/>
              <a:t>In P case the transducer is trivial – insertion and deletion of edges</a:t>
            </a:r>
          </a:p>
          <a:p>
            <a:pPr lvl="1"/>
            <a:r>
              <a:rPr lang="en-US" dirty="0" smtClean="0"/>
              <a:t>In tissue case can be more complex, e.g. simulate </a:t>
            </a:r>
            <a:r>
              <a:rPr lang="el-GR" dirty="0" smtClean="0"/>
              <a:t>α</a:t>
            </a:r>
            <a:r>
              <a:rPr lang="en-US" dirty="0" smtClean="0"/>
              <a:t>- and </a:t>
            </a:r>
            <a:r>
              <a:rPr lang="el-GR" dirty="0" smtClean="0"/>
              <a:t>β</a:t>
            </a:r>
            <a:r>
              <a:rPr lang="en-US" dirty="0" smtClean="0"/>
              <a:t>- reductions of the </a:t>
            </a:r>
            <a:r>
              <a:rPr lang="el-GR" dirty="0" smtClean="0"/>
              <a:t>λ</a:t>
            </a:r>
            <a:r>
              <a:rPr lang="en-US" dirty="0" smtClean="0"/>
              <a:t>-calculus (like in </a:t>
            </a:r>
            <a:r>
              <a:rPr lang="en-US" dirty="0" err="1" smtClean="0"/>
              <a:t>Margenstern</a:t>
            </a:r>
            <a:r>
              <a:rPr lang="en-US" dirty="0" smtClean="0"/>
              <a:t> et al.)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85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rule has 11 components…</a:t>
            </a:r>
          </a:p>
          <a:p>
            <a:r>
              <a:rPr lang="en-US" dirty="0" smtClean="0"/>
              <a:t>In most of the cases they are empty.</a:t>
            </a:r>
          </a:p>
          <a:p>
            <a:r>
              <a:rPr lang="en-US" dirty="0" smtClean="0"/>
              <a:t>So we indicate which components are used:</a:t>
            </a:r>
          </a:p>
          <a:p>
            <a:pPr lvl="1"/>
            <a:r>
              <a:rPr lang="en-US" dirty="0" smtClean="0"/>
              <a:t>R: rewriting</a:t>
            </a:r>
          </a:p>
          <a:p>
            <a:pPr lvl="1"/>
            <a:r>
              <a:rPr lang="en-US" dirty="0" smtClean="0"/>
              <a:t>L: label change</a:t>
            </a:r>
          </a:p>
          <a:p>
            <a:pPr lvl="1"/>
            <a:r>
              <a:rPr lang="en-US" dirty="0" smtClean="0"/>
              <a:t>C: membrane creation</a:t>
            </a:r>
          </a:p>
          <a:p>
            <a:pPr lvl="1"/>
            <a:r>
              <a:rPr lang="en-US" dirty="0" smtClean="0"/>
              <a:t>D: membrane deletion</a:t>
            </a:r>
          </a:p>
          <a:p>
            <a:pPr lvl="1"/>
            <a:r>
              <a:rPr lang="en-US" dirty="0" smtClean="0"/>
              <a:t>P: P systems case (the relation is a graph)</a:t>
            </a:r>
          </a:p>
          <a:p>
            <a:r>
              <a:rPr lang="en-US" dirty="0" smtClean="0"/>
              <a:t>E.g. PCR rule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81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Rewriting: [a-&gt;b]</a:t>
            </a:r>
            <a:r>
              <a:rPr lang="en-US" baseline="-25000" dirty="0" smtClean="0"/>
              <a:t>h</a:t>
            </a:r>
          </a:p>
          <a:p>
            <a:pPr marL="0" indent="0">
              <a:buNone/>
            </a:pPr>
            <a:r>
              <a:rPr lang="en-US" dirty="0" smtClean="0"/>
              <a:t>R rule: (h), </a:t>
            </a:r>
            <a:r>
              <a:rPr lang="en-US" dirty="0">
                <a:latin typeface="Cambria"/>
              </a:rPr>
              <a:t> </a:t>
            </a:r>
            <a:r>
              <a:rPr lang="en-US" dirty="0" smtClean="0">
                <a:latin typeface="Cambria"/>
              </a:rPr>
              <a:t>RW: </a:t>
            </a:r>
            <a:r>
              <a:rPr lang="en-US" dirty="0">
                <a:latin typeface="Cambria"/>
              </a:rPr>
              <a:t>(1,a</a:t>
            </a:r>
            <a:r>
              <a:rPr lang="en-US" dirty="0" smtClean="0">
                <a:latin typeface="Cambria"/>
              </a:rPr>
              <a:t>)-&gt;(1,b)</a:t>
            </a:r>
          </a:p>
          <a:p>
            <a:pPr marL="0" indent="0">
              <a:buNone/>
            </a:pPr>
            <a:endParaRPr lang="en-US" dirty="0">
              <a:latin typeface="Cambria"/>
            </a:endParaRPr>
          </a:p>
          <a:p>
            <a:pPr marL="0" indent="0">
              <a:buNone/>
            </a:pPr>
            <a:r>
              <a:rPr lang="en-US" dirty="0" smtClean="0">
                <a:latin typeface="Cambria"/>
              </a:rPr>
              <a:t>Communication:  </a:t>
            </a:r>
            <a:r>
              <a:rPr lang="en-US" dirty="0"/>
              <a:t>[a]</a:t>
            </a:r>
            <a:r>
              <a:rPr lang="en-US" baseline="-25000" dirty="0"/>
              <a:t>h</a:t>
            </a:r>
            <a:r>
              <a:rPr lang="en-US" dirty="0"/>
              <a:t>-</a:t>
            </a:r>
            <a:r>
              <a:rPr lang="en-US" dirty="0" smtClean="0"/>
              <a:t>&gt;[]</a:t>
            </a:r>
            <a:r>
              <a:rPr lang="en-US" baseline="-25000" dirty="0" smtClean="0"/>
              <a:t>h1</a:t>
            </a:r>
            <a:r>
              <a:rPr lang="en-US" dirty="0" smtClean="0"/>
              <a:t>b</a:t>
            </a:r>
          </a:p>
          <a:p>
            <a:pPr marL="0" indent="0">
              <a:buNone/>
            </a:pPr>
            <a:r>
              <a:rPr lang="en-US" dirty="0" smtClean="0"/>
              <a:t>PLR rule</a:t>
            </a:r>
            <a:r>
              <a:rPr lang="en-US" dirty="0" smtClean="0">
                <a:sym typeface="Wingdings" pitchFamily="2" charset="2"/>
              </a:rPr>
              <a:t>: LAB=(</a:t>
            </a:r>
            <a:r>
              <a:rPr lang="en-US" dirty="0" err="1" smtClean="0">
                <a:sym typeface="Wingdings" pitchFamily="2" charset="2"/>
              </a:rPr>
              <a:t>h,p</a:t>
            </a:r>
            <a:r>
              <a:rPr lang="en-US" dirty="0" smtClean="0">
                <a:sym typeface="Wingdings" pitchFamily="2" charset="2"/>
              </a:rPr>
              <a:t>), RW:</a:t>
            </a:r>
            <a:r>
              <a:rPr lang="en-US" dirty="0" smtClean="0"/>
              <a:t> (1,a)-&gt;</a:t>
            </a:r>
            <a:r>
              <a:rPr lang="en-US" dirty="0" smtClean="0">
                <a:latin typeface="Cambria"/>
              </a:rPr>
              <a:t>(2,b), LC={(1,h1)}</a:t>
            </a:r>
          </a:p>
          <a:p>
            <a:pPr marL="0" indent="0">
              <a:buNone/>
            </a:pPr>
            <a:endParaRPr lang="en-US" dirty="0">
              <a:latin typeface="Cambria"/>
            </a:endParaRPr>
          </a:p>
          <a:p>
            <a:pPr marL="0" indent="0">
              <a:buNone/>
            </a:pPr>
            <a:r>
              <a:rPr lang="en-US" dirty="0" smtClean="0">
                <a:latin typeface="Cambria"/>
              </a:rPr>
              <a:t>Dissolution: [a]</a:t>
            </a:r>
            <a:r>
              <a:rPr lang="en-US" baseline="-25000" dirty="0" smtClean="0">
                <a:latin typeface="Cambria"/>
              </a:rPr>
              <a:t>h</a:t>
            </a:r>
            <a:r>
              <a:rPr lang="en-US" dirty="0" smtClean="0">
                <a:latin typeface="Cambria"/>
              </a:rPr>
              <a:t>-</a:t>
            </a:r>
            <a:r>
              <a:rPr lang="en-US" dirty="0">
                <a:latin typeface="Cambria"/>
              </a:rPr>
              <a:t>&gt;</a:t>
            </a:r>
            <a:r>
              <a:rPr lang="en-US" dirty="0" smtClean="0">
                <a:latin typeface="Cambria"/>
              </a:rPr>
              <a:t>b</a:t>
            </a:r>
          </a:p>
          <a:p>
            <a:pPr marL="0" indent="0">
              <a:buNone/>
            </a:pPr>
            <a:r>
              <a:rPr lang="en-US" dirty="0" smtClean="0">
                <a:latin typeface="Cambria"/>
              </a:rPr>
              <a:t>PD rule:  LAB=(</a:t>
            </a:r>
            <a:r>
              <a:rPr lang="en-US" dirty="0" err="1" smtClean="0">
                <a:latin typeface="Cambria"/>
              </a:rPr>
              <a:t>h,p</a:t>
            </a:r>
            <a:r>
              <a:rPr lang="en-US" dirty="0" smtClean="0">
                <a:latin typeface="Cambria"/>
              </a:rPr>
              <a:t>), RW: (1,a)-&gt;(1,b), DEL&amp;MOV(1,2)</a:t>
            </a:r>
            <a:endParaRPr lang="en-US" dirty="0">
              <a:latin typeface="Cambria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2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Membrane division: [a]</a:t>
            </a:r>
            <a:r>
              <a:rPr lang="en-US" baseline="-25000" dirty="0" smtClean="0"/>
              <a:t>h</a:t>
            </a:r>
            <a:r>
              <a:rPr lang="en-US" dirty="0" smtClean="0"/>
              <a:t>-&gt;[b]</a:t>
            </a:r>
            <a:r>
              <a:rPr lang="en-US" baseline="-25000" dirty="0" smtClean="0"/>
              <a:t>h1</a:t>
            </a:r>
            <a:r>
              <a:rPr lang="en-US" dirty="0" smtClean="0"/>
              <a:t>[c]</a:t>
            </a:r>
            <a:r>
              <a:rPr lang="en-US" baseline="-25000" dirty="0" smtClean="0"/>
              <a:t>h2</a:t>
            </a:r>
          </a:p>
          <a:p>
            <a:pPr marL="0" indent="0">
              <a:buNone/>
            </a:pPr>
            <a:r>
              <a:rPr lang="en-US" sz="2400" dirty="0" smtClean="0"/>
              <a:t>PCD rule:</a:t>
            </a:r>
            <a:br>
              <a:rPr lang="en-US" sz="2400" dirty="0" smtClean="0"/>
            </a:br>
            <a:r>
              <a:rPr lang="en-US" sz="2400" dirty="0" smtClean="0"/>
              <a:t>LAB=(</a:t>
            </a:r>
            <a:r>
              <a:rPr lang="en-US" sz="2400" dirty="0" err="1" smtClean="0"/>
              <a:t>h,p</a:t>
            </a:r>
            <a:r>
              <a:rPr lang="en-US" sz="2400" dirty="0" smtClean="0"/>
              <a:t>), </a:t>
            </a:r>
            <a:r>
              <a:rPr lang="en-US" sz="2400" dirty="0" smtClean="0">
                <a:latin typeface="Cambria"/>
              </a:rPr>
              <a:t> GEN&amp;COPY(1’,h1,1,a-&gt;</a:t>
            </a:r>
            <a:r>
              <a:rPr lang="en-US" sz="2400" dirty="0">
                <a:latin typeface="Cambria"/>
              </a:rPr>
              <a:t>b), </a:t>
            </a:r>
            <a:r>
              <a:rPr lang="en-US" sz="2400" dirty="0" smtClean="0">
                <a:latin typeface="Cambria"/>
              </a:rPr>
              <a:t>GEN&amp;COPY(2’,h2,1,a-&gt;c), DEL(1),  </a:t>
            </a:r>
            <a:br>
              <a:rPr lang="en-US" sz="2400" dirty="0" smtClean="0">
                <a:latin typeface="Cambria"/>
              </a:rPr>
            </a:br>
            <a:r>
              <a:rPr lang="en-US" sz="2400" dirty="0" smtClean="0">
                <a:latin typeface="Cambria"/>
              </a:rPr>
              <a:t>TRANS: INS-EDGE(1’,2), INS-EDGE(2’,2)</a:t>
            </a:r>
          </a:p>
          <a:p>
            <a:endParaRPr lang="en-US" dirty="0" smtClean="0"/>
          </a:p>
          <a:p>
            <a:r>
              <a:rPr lang="en-US" dirty="0" smtClean="0"/>
              <a:t>Membrane creation: [a-&gt;[u]</a:t>
            </a:r>
            <a:r>
              <a:rPr lang="en-US" baseline="-25000" dirty="0" smtClean="0"/>
              <a:t>h1 </a:t>
            </a:r>
            <a:r>
              <a:rPr lang="en-US" dirty="0"/>
              <a:t>]</a:t>
            </a:r>
            <a:r>
              <a:rPr lang="en-US" baseline="-25000" dirty="0" smtClean="0"/>
              <a:t>h2</a:t>
            </a:r>
            <a:endParaRPr lang="en-US" baseline="-25000" dirty="0"/>
          </a:p>
          <a:p>
            <a:pPr marL="0" indent="0">
              <a:buNone/>
            </a:pPr>
            <a:r>
              <a:rPr lang="en-US" sz="2400" dirty="0" smtClean="0"/>
              <a:t>RC rule: </a:t>
            </a:r>
            <a:br>
              <a:rPr lang="en-US" sz="2400" dirty="0" smtClean="0"/>
            </a:br>
            <a:r>
              <a:rPr lang="en-US" sz="2400" dirty="0" smtClean="0"/>
              <a:t>LAB=(h2), REL=</a:t>
            </a:r>
            <a:r>
              <a:rPr lang="en-US" sz="2400" dirty="0" smtClean="0">
                <a:latin typeface="Cambria"/>
              </a:rPr>
              <a:t>∅</a:t>
            </a:r>
            <a:r>
              <a:rPr lang="en-US" sz="2400" dirty="0">
                <a:latin typeface="Cambria"/>
              </a:rPr>
              <a:t>, </a:t>
            </a:r>
            <a:r>
              <a:rPr lang="en-US" sz="2400" dirty="0" smtClean="0">
                <a:latin typeface="Cambria"/>
              </a:rPr>
              <a:t>RW: (1,a)-&gt;(1,</a:t>
            </a:r>
            <a:r>
              <a:rPr lang="el-GR" sz="2400" dirty="0" smtClean="0">
                <a:latin typeface="Cambria"/>
              </a:rPr>
              <a:t>λ</a:t>
            </a:r>
            <a:r>
              <a:rPr lang="en-US" sz="2400" dirty="0" smtClean="0">
                <a:latin typeface="Cambria"/>
              </a:rPr>
              <a:t>),  GEN(1’,h1,u), </a:t>
            </a:r>
            <a:br>
              <a:rPr lang="en-US" sz="2400" dirty="0" smtClean="0">
                <a:latin typeface="Cambria"/>
              </a:rPr>
            </a:br>
            <a:r>
              <a:rPr lang="en-US" sz="2400" dirty="0" smtClean="0">
                <a:latin typeface="Cambria"/>
              </a:rPr>
              <a:t>TRANS: INS-EDGE(1’,1)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4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Strong division:</a:t>
            </a:r>
          </a:p>
          <a:p>
            <a:pPr marL="0" indent="0">
              <a:buNone/>
            </a:pPr>
            <a:r>
              <a:rPr lang="pt-BR" sz="2400" dirty="0" smtClean="0"/>
              <a:t>[ [ ]</a:t>
            </a:r>
            <a:r>
              <a:rPr lang="pt-BR" sz="2400" i="1" baseline="-25000" dirty="0"/>
              <a:t>h</a:t>
            </a:r>
            <a:r>
              <a:rPr lang="pt-BR" sz="2400" baseline="-25000" dirty="0"/>
              <a:t>1</a:t>
            </a:r>
            <a:r>
              <a:rPr lang="pt-BR" sz="2400" dirty="0"/>
              <a:t> </a:t>
            </a:r>
            <a:r>
              <a:rPr lang="pt-BR" sz="2400" dirty="0" smtClean="0"/>
              <a:t>...</a:t>
            </a:r>
            <a:r>
              <a:rPr lang="pt-BR" sz="2400" i="1" dirty="0" smtClean="0"/>
              <a:t> </a:t>
            </a:r>
            <a:r>
              <a:rPr lang="pt-BR" sz="2400" dirty="0" smtClean="0"/>
              <a:t>[ ]</a:t>
            </a:r>
            <a:r>
              <a:rPr lang="pt-BR" sz="2400" i="1" baseline="-25000" dirty="0"/>
              <a:t>hk</a:t>
            </a:r>
            <a:r>
              <a:rPr lang="pt-BR" sz="2400" i="1" dirty="0"/>
              <a:t> </a:t>
            </a:r>
            <a:r>
              <a:rPr lang="pt-BR" sz="2400" dirty="0" smtClean="0"/>
              <a:t>[ ]</a:t>
            </a:r>
            <a:r>
              <a:rPr lang="pt-BR" sz="2400" i="1" baseline="-25000" dirty="0"/>
              <a:t>hk</a:t>
            </a:r>
            <a:r>
              <a:rPr lang="pt-BR" sz="2400" baseline="-25000" dirty="0"/>
              <a:t>+1</a:t>
            </a:r>
            <a:r>
              <a:rPr lang="pt-BR" sz="2400" dirty="0"/>
              <a:t> </a:t>
            </a:r>
            <a:r>
              <a:rPr lang="pt-BR" sz="2400" dirty="0" smtClean="0"/>
              <a:t>...</a:t>
            </a:r>
            <a:r>
              <a:rPr lang="pt-BR" sz="2400" i="1" dirty="0" smtClean="0"/>
              <a:t> </a:t>
            </a:r>
            <a:r>
              <a:rPr lang="pt-BR" sz="2400" dirty="0" smtClean="0"/>
              <a:t>[ ]</a:t>
            </a:r>
            <a:r>
              <a:rPr lang="pt-BR" sz="2400" i="1" baseline="-25000" dirty="0" smtClean="0"/>
              <a:t>hn </a:t>
            </a:r>
            <a:r>
              <a:rPr lang="pt-BR" sz="2400" dirty="0" smtClean="0"/>
              <a:t>]</a:t>
            </a:r>
            <a:r>
              <a:rPr lang="pt-BR" sz="2400" i="1" baseline="-25000" dirty="0" smtClean="0"/>
              <a:t>h</a:t>
            </a:r>
            <a:r>
              <a:rPr lang="pt-BR" sz="2400" i="1" dirty="0" smtClean="0"/>
              <a:t> </a:t>
            </a:r>
            <a:r>
              <a:rPr lang="pt-BR" sz="2400" i="1" dirty="0"/>
              <a:t>→ </a:t>
            </a:r>
            <a:r>
              <a:rPr lang="pt-BR" sz="2400" dirty="0" smtClean="0"/>
              <a:t>[ [ ]</a:t>
            </a:r>
            <a:r>
              <a:rPr lang="pt-BR" sz="2400" i="1" baseline="-25000" dirty="0" smtClean="0"/>
              <a:t>h</a:t>
            </a:r>
            <a:r>
              <a:rPr lang="pt-BR" sz="2400" baseline="-25000" dirty="0" smtClean="0"/>
              <a:t>1 </a:t>
            </a:r>
            <a:r>
              <a:rPr lang="pt-BR" sz="2400" dirty="0" smtClean="0"/>
              <a:t>...</a:t>
            </a:r>
            <a:r>
              <a:rPr lang="pt-BR" sz="2400" i="1" dirty="0" smtClean="0"/>
              <a:t> </a:t>
            </a:r>
            <a:r>
              <a:rPr lang="pt-BR" sz="2400" dirty="0" smtClean="0"/>
              <a:t>[ ]</a:t>
            </a:r>
            <a:r>
              <a:rPr lang="pt-BR" sz="2400" i="1" baseline="-25000" dirty="0"/>
              <a:t>hk</a:t>
            </a:r>
            <a:r>
              <a:rPr lang="pt-BR" sz="2400" i="1" dirty="0"/>
              <a:t> </a:t>
            </a:r>
            <a:r>
              <a:rPr lang="pt-BR" sz="2400" dirty="0"/>
              <a:t>]</a:t>
            </a:r>
            <a:r>
              <a:rPr lang="pt-BR" sz="2400" i="1" baseline="-25000" dirty="0" smtClean="0"/>
              <a:t>h  </a:t>
            </a:r>
            <a:r>
              <a:rPr lang="pt-BR" sz="2400" dirty="0" smtClean="0"/>
              <a:t>[ [ ]</a:t>
            </a:r>
            <a:r>
              <a:rPr lang="pt-BR" sz="2400" i="1" baseline="-25000" dirty="0"/>
              <a:t>hk</a:t>
            </a:r>
            <a:r>
              <a:rPr lang="pt-BR" sz="2400" baseline="-25000" dirty="0"/>
              <a:t>+1</a:t>
            </a:r>
            <a:r>
              <a:rPr lang="pt-BR" sz="2400" dirty="0"/>
              <a:t> </a:t>
            </a:r>
            <a:r>
              <a:rPr lang="pt-BR" sz="2400" dirty="0" smtClean="0"/>
              <a:t>...</a:t>
            </a:r>
            <a:r>
              <a:rPr lang="pt-BR" sz="2400" i="1" dirty="0" smtClean="0"/>
              <a:t> </a:t>
            </a:r>
            <a:r>
              <a:rPr lang="pt-BR" sz="2400" dirty="0" smtClean="0"/>
              <a:t>[ ]</a:t>
            </a:r>
            <a:r>
              <a:rPr lang="pt-BR" sz="2400" i="1" baseline="-25000" dirty="0" smtClean="0"/>
              <a:t>hn </a:t>
            </a:r>
            <a:r>
              <a:rPr lang="pt-BR" sz="2400" dirty="0" smtClean="0"/>
              <a:t>]</a:t>
            </a:r>
            <a:r>
              <a:rPr lang="pt-BR" sz="2400" i="1" baseline="-25000" dirty="0" smtClean="0"/>
              <a:t>h</a:t>
            </a:r>
          </a:p>
          <a:p>
            <a:pPr marL="0" indent="0">
              <a:buNone/>
            </a:pPr>
            <a:endParaRPr lang="pt-BR" sz="2400" i="1" baseline="-25000" dirty="0"/>
          </a:p>
          <a:p>
            <a:pPr marL="0" indent="0">
              <a:buNone/>
            </a:pPr>
            <a:r>
              <a:rPr lang="pt-BR" sz="2400" dirty="0" smtClean="0"/>
              <a:t>C rule:</a:t>
            </a:r>
          </a:p>
          <a:p>
            <a:pPr marL="0" indent="0">
              <a:buNone/>
            </a:pPr>
            <a:r>
              <a:rPr lang="en-US" sz="2400" dirty="0" smtClean="0"/>
              <a:t>LAB=(h1,..,hn,h,p), REL=(i,n+1), 1&lt;=</a:t>
            </a:r>
            <a:r>
              <a:rPr lang="en-US" sz="2400" dirty="0" err="1" smtClean="0"/>
              <a:t>i</a:t>
            </a:r>
            <a:r>
              <a:rPr lang="en-US" sz="2400" dirty="0" smtClean="0"/>
              <a:t>&lt;=n, (</a:t>
            </a:r>
            <a:r>
              <a:rPr lang="en-US" sz="2400" dirty="0" err="1" smtClean="0"/>
              <a:t>h,p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GEN(1’,h,</a:t>
            </a:r>
            <a:r>
              <a:rPr lang="el-GR" sz="2400" dirty="0" smtClean="0"/>
              <a:t>λ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TRANS: </a:t>
            </a:r>
            <a:br>
              <a:rPr lang="en-US" sz="2400" dirty="0" smtClean="0"/>
            </a:br>
            <a:r>
              <a:rPr lang="en-US" sz="2400" dirty="0" smtClean="0"/>
              <a:t>INS-EDGE(1’,p), INS-EDGE(i,1’), DEL-EDGE(i,1) 1&lt;=</a:t>
            </a:r>
            <a:r>
              <a:rPr lang="en-US" sz="2400" dirty="0" err="1" smtClean="0"/>
              <a:t>i</a:t>
            </a:r>
            <a:r>
              <a:rPr lang="en-US" sz="2400" dirty="0" smtClean="0"/>
              <a:t>&lt;=k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3795482" y="4768334"/>
            <a:ext cx="2665374" cy="1251466"/>
            <a:chOff x="3795482" y="4768334"/>
            <a:chExt cx="2665374" cy="1251466"/>
          </a:xfrm>
        </p:grpSpPr>
        <p:cxnSp>
          <p:nvCxnSpPr>
            <p:cNvPr id="5" name="Connecteur droit 4"/>
            <p:cNvCxnSpPr/>
            <p:nvPr/>
          </p:nvCxnSpPr>
          <p:spPr>
            <a:xfrm flipH="1">
              <a:off x="3962400" y="5181600"/>
              <a:ext cx="5334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4495800" y="51816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4495800" y="5181600"/>
              <a:ext cx="14478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4847482" y="5530334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572000" y="49530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endParaRPr lang="fr-FR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795482" y="56504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h1</a:t>
              </a:r>
              <a:endParaRPr lang="fr-FR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4343400" y="563880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h2</a:t>
              </a:r>
              <a:endParaRPr lang="fr-FR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005282" y="563880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hn</a:t>
              </a:r>
              <a:endParaRPr lang="fr-FR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4120732" y="4768334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endParaRPr lang="fr-FR" dirty="0"/>
            </a:p>
          </p:txBody>
        </p:sp>
        <p:cxnSp>
          <p:nvCxnSpPr>
            <p:cNvPr id="17" name="Connecteur droit 16"/>
            <p:cNvCxnSpPr/>
            <p:nvPr/>
          </p:nvCxnSpPr>
          <p:spPr>
            <a:xfrm flipV="1">
              <a:off x="4495800" y="49530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18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framework: rules (static case)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r>
              <a:rPr lang="en-US" dirty="0">
                <a:sym typeface="Wingdings 3" pitchFamily="18" charset="2"/>
              </a:rPr>
              <a:t>Y</a:t>
            </a:r>
            <a:r>
              <a:rPr lang="en-US" dirty="0" smtClean="0">
                <a:sym typeface="Wingdings 3" pitchFamily="18" charset="2"/>
              </a:rPr>
              <a:t>;[P];[Q]</a:t>
            </a:r>
            <a:endParaRPr lang="en-US" dirty="0"/>
          </a:p>
          <a:p>
            <a:pPr lvl="1"/>
            <a:r>
              <a:rPr lang="en-US" dirty="0"/>
              <a:t>X,Y – vectors of multisets</a:t>
            </a:r>
          </a:p>
          <a:p>
            <a:pPr lvl="1"/>
            <a:r>
              <a:rPr lang="en-US" dirty="0"/>
              <a:t>P,Q – finite sets of multisets (permitting and forbidding contexts)</a:t>
            </a:r>
          </a:p>
          <a:p>
            <a:pPr lvl="1"/>
            <a:r>
              <a:rPr lang="en-US" dirty="0"/>
              <a:t>another notation: </a:t>
            </a:r>
          </a:p>
          <a:p>
            <a:pPr lvl="1">
              <a:buNone/>
            </a:pPr>
            <a:r>
              <a:rPr lang="en-US" sz="2000" dirty="0" smtClean="0"/>
              <a:t>(1,x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)…(</a:t>
            </a:r>
            <a:r>
              <a:rPr lang="en-US" sz="2000" dirty="0" err="1" smtClean="0"/>
              <a:t>n,x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) </a:t>
            </a:r>
            <a:r>
              <a:rPr lang="en-US" sz="2000" dirty="0" smtClean="0">
                <a:sym typeface="Wingdings 3" pitchFamily="18" charset="2"/>
              </a:rPr>
              <a:t>(1,y</a:t>
            </a:r>
            <a:r>
              <a:rPr lang="en-US" sz="2000" baseline="-25000" dirty="0" smtClean="0">
                <a:sym typeface="Wingdings 3" pitchFamily="18" charset="2"/>
              </a:rPr>
              <a:t>1</a:t>
            </a:r>
            <a:r>
              <a:rPr lang="en-US" sz="2000" dirty="0" smtClean="0">
                <a:sym typeface="Wingdings 3" pitchFamily="18" charset="2"/>
              </a:rPr>
              <a:t>)…(</a:t>
            </a:r>
            <a:r>
              <a:rPr lang="en-US" sz="2000" dirty="0" err="1" smtClean="0">
                <a:sym typeface="Wingdings 3" pitchFamily="18" charset="2"/>
              </a:rPr>
              <a:t>n,y</a:t>
            </a:r>
            <a:r>
              <a:rPr lang="en-US" sz="2000" baseline="-25000" dirty="0" err="1" smtClean="0">
                <a:sym typeface="Wingdings 3" pitchFamily="18" charset="2"/>
              </a:rPr>
              <a:t>n</a:t>
            </a:r>
            <a:r>
              <a:rPr lang="en-US" sz="2000" dirty="0" smtClean="0">
                <a:sym typeface="Wingdings 3" pitchFamily="18" charset="2"/>
              </a:rPr>
              <a:t>); [{(1,p</a:t>
            </a:r>
            <a:r>
              <a:rPr lang="en-US" sz="2000" baseline="-25000" dirty="0" smtClean="0">
                <a:sym typeface="Wingdings 3" pitchFamily="18" charset="2"/>
              </a:rPr>
              <a:t>1</a:t>
            </a:r>
            <a:r>
              <a:rPr lang="en-US" sz="2000" dirty="0" smtClean="0">
                <a:sym typeface="Wingdings 3" pitchFamily="18" charset="2"/>
              </a:rPr>
              <a:t>)…(</a:t>
            </a:r>
            <a:r>
              <a:rPr lang="en-US" sz="2000" dirty="0" err="1" smtClean="0">
                <a:sym typeface="Wingdings 3" pitchFamily="18" charset="2"/>
              </a:rPr>
              <a:t>n,p</a:t>
            </a:r>
            <a:r>
              <a:rPr lang="en-US" sz="2000" baseline="-25000" dirty="0" err="1" smtClean="0">
                <a:sym typeface="Wingdings 3" pitchFamily="18" charset="2"/>
              </a:rPr>
              <a:t>n</a:t>
            </a:r>
            <a:r>
              <a:rPr lang="en-US" sz="2000" dirty="0" smtClean="0">
                <a:sym typeface="Wingdings 3" pitchFamily="18" charset="2"/>
              </a:rPr>
              <a:t>)}, …]; </a:t>
            </a:r>
            <a:r>
              <a:rPr lang="en-US" sz="2000" dirty="0">
                <a:sym typeface="Wingdings 3" pitchFamily="18" charset="2"/>
              </a:rPr>
              <a:t>[</a:t>
            </a:r>
            <a:r>
              <a:rPr lang="en-US" sz="2000" dirty="0" smtClean="0">
                <a:sym typeface="Wingdings 3" pitchFamily="18" charset="2"/>
              </a:rPr>
              <a:t>{(1,f</a:t>
            </a:r>
            <a:r>
              <a:rPr lang="en-US" sz="2000" baseline="-25000" dirty="0" smtClean="0">
                <a:sym typeface="Wingdings 3" pitchFamily="18" charset="2"/>
              </a:rPr>
              <a:t>1</a:t>
            </a:r>
            <a:r>
              <a:rPr lang="en-US" sz="2000" dirty="0" smtClean="0">
                <a:sym typeface="Wingdings 3" pitchFamily="18" charset="2"/>
              </a:rPr>
              <a:t>)…(</a:t>
            </a:r>
            <a:r>
              <a:rPr lang="en-US" sz="2000" dirty="0" err="1" smtClean="0">
                <a:sym typeface="Wingdings 3" pitchFamily="18" charset="2"/>
              </a:rPr>
              <a:t>n,f</a:t>
            </a:r>
            <a:r>
              <a:rPr lang="en-US" sz="2000" baseline="-25000" dirty="0" err="1" smtClean="0">
                <a:sym typeface="Wingdings 3" pitchFamily="18" charset="2"/>
              </a:rPr>
              <a:t>n</a:t>
            </a:r>
            <a:r>
              <a:rPr lang="en-US" sz="2000" dirty="0" smtClean="0">
                <a:sym typeface="Wingdings 3" pitchFamily="18" charset="2"/>
              </a:rPr>
              <a:t>)}, ...]</a:t>
            </a:r>
          </a:p>
          <a:p>
            <a:r>
              <a:rPr lang="en-US" sz="3400" dirty="0" smtClean="0">
                <a:sym typeface="Wingdings 3" pitchFamily="18" charset="2"/>
              </a:rPr>
              <a:t>Semantics: rewrite X by Y if all elements of P and none of Q are present.</a:t>
            </a:r>
            <a:endParaRPr lang="en-US" sz="3400" dirty="0">
              <a:sym typeface="Wingdings 3" pitchFamily="18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18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Super division: []</a:t>
            </a:r>
            <a:r>
              <a:rPr lang="en-US" baseline="-25000" dirty="0" smtClean="0"/>
              <a:t>h </a:t>
            </a:r>
            <a:r>
              <a:rPr lang="en-US" dirty="0" smtClean="0"/>
              <a:t>-&gt; [+]</a:t>
            </a:r>
            <a:r>
              <a:rPr lang="en-US" baseline="-25000" dirty="0" smtClean="0"/>
              <a:t>h1</a:t>
            </a:r>
            <a:r>
              <a:rPr lang="en-US" dirty="0" smtClean="0"/>
              <a:t> [-]</a:t>
            </a:r>
            <a:r>
              <a:rPr lang="en-US" baseline="-25000" dirty="0" smtClean="0"/>
              <a:t>h2</a:t>
            </a:r>
            <a:r>
              <a:rPr lang="en-US" dirty="0" smtClean="0"/>
              <a:t> [0]</a:t>
            </a:r>
            <a:r>
              <a:rPr lang="en-US" baseline="-25000" dirty="0" smtClean="0"/>
              <a:t>h3</a:t>
            </a:r>
          </a:p>
          <a:p>
            <a:r>
              <a:rPr lang="en-US" dirty="0" smtClean="0"/>
              <a:t>PCL rule:</a:t>
            </a:r>
          </a:p>
          <a:p>
            <a:r>
              <a:rPr lang="en-US" dirty="0" smtClean="0"/>
              <a:t>LAB=(</a:t>
            </a:r>
            <a:r>
              <a:rPr lang="en-US" dirty="0" err="1" smtClean="0"/>
              <a:t>h,p</a:t>
            </a:r>
            <a:r>
              <a:rPr lang="en-US" dirty="0" smtClean="0"/>
              <a:t>), LC={(1,h1)}, GEN(1’,h2,</a:t>
            </a:r>
            <a:r>
              <a:rPr lang="el-GR" dirty="0" smtClean="0"/>
              <a:t>λ</a:t>
            </a:r>
            <a:r>
              <a:rPr lang="en-US" dirty="0" smtClean="0"/>
              <a:t>), GEN(2’,h3,</a:t>
            </a:r>
            <a:r>
              <a:rPr lang="el-GR" dirty="0"/>
              <a:t>λ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TRANS: </a:t>
            </a:r>
            <a:br>
              <a:rPr lang="en-US" dirty="0" smtClean="0"/>
            </a:br>
            <a:r>
              <a:rPr lang="en-US" dirty="0" smtClean="0"/>
              <a:t>INS-EDGE(1’,p), INS-EDGE(2’,p)</a:t>
            </a:r>
            <a:br>
              <a:rPr lang="en-US" dirty="0" smtClean="0"/>
            </a:br>
            <a:r>
              <a:rPr lang="en-US" dirty="0" smtClean="0"/>
              <a:t>INS-EDGE(i,1’), DEL-EDGE(i,1), for i: lab(</a:t>
            </a:r>
            <a:r>
              <a:rPr lang="en-US" dirty="0" err="1" smtClean="0"/>
              <a:t>i</a:t>
            </a:r>
            <a:r>
              <a:rPr lang="en-US" dirty="0" smtClean="0"/>
              <a:t>)=+</a:t>
            </a:r>
            <a:br>
              <a:rPr lang="en-US" dirty="0" smtClean="0"/>
            </a:br>
            <a:r>
              <a:rPr lang="en-US" dirty="0" smtClean="0"/>
              <a:t>INS-EDGE(i,2’), </a:t>
            </a:r>
            <a:r>
              <a:rPr lang="en-US" dirty="0"/>
              <a:t>DEL-EDGE(i,1), for i: lab(</a:t>
            </a:r>
            <a:r>
              <a:rPr lang="en-US" dirty="0" err="1"/>
              <a:t>i</a:t>
            </a:r>
            <a:r>
              <a:rPr lang="en-US" dirty="0" smtClean="0"/>
              <a:t>)=0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473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modes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Based on Applicable it is possible to define derivation modes. However, additional possibilities related to instances of rules may be investigated.</a:t>
            </a:r>
          </a:p>
          <a:p>
            <a:r>
              <a:rPr lang="en-US" dirty="0" smtClean="0"/>
              <a:t>Remarks:</a:t>
            </a:r>
          </a:p>
          <a:p>
            <a:pPr lvl="1"/>
            <a:r>
              <a:rPr lang="en-US" dirty="0" smtClean="0"/>
              <a:t>The “maximally parallel” derivation mode for active membranes is not really maximally parallel. </a:t>
            </a:r>
          </a:p>
          <a:p>
            <a:pPr lvl="1"/>
            <a:r>
              <a:rPr lang="en-US" dirty="0" smtClean="0"/>
              <a:t>More precisely it is min</a:t>
            </a:r>
            <a:r>
              <a:rPr lang="en-US" baseline="-25000" dirty="0" smtClean="0"/>
              <a:t>1</a:t>
            </a:r>
            <a:r>
              <a:rPr lang="en-US" dirty="0" smtClean="0"/>
              <a:t> for rules involving membranes and max otherwise, so it can be seen as msmin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Similar to catalytic P systems, so interesting links can be done.</a:t>
            </a:r>
          </a:p>
          <a:p>
            <a:pPr lvl="1"/>
            <a:r>
              <a:rPr lang="en-US" dirty="0" smtClean="0"/>
              <a:t>Membrane label induces cooperation (a promoter/permitting context).</a:t>
            </a:r>
            <a:endParaRPr lang="en-US" dirty="0"/>
          </a:p>
          <a:p>
            <a:r>
              <a:rPr lang="en-US" dirty="0" smtClean="0"/>
              <a:t>In the min case for active membranes a combination of min</a:t>
            </a:r>
            <a:r>
              <a:rPr lang="en-US" baseline="-25000" dirty="0" smtClean="0"/>
              <a:t>1</a:t>
            </a:r>
            <a:r>
              <a:rPr lang="en-US" dirty="0" smtClean="0"/>
              <a:t> and min shall be used, but there remain questions:</a:t>
            </a:r>
          </a:p>
          <a:p>
            <a:pPr lvl="1"/>
            <a:r>
              <a:rPr lang="en-US" dirty="0" smtClean="0"/>
              <a:t>“If at least </a:t>
            </a:r>
            <a:r>
              <a:rPr lang="en-US" dirty="0"/>
              <a:t>a </a:t>
            </a:r>
            <a:r>
              <a:rPr lang="en-US" dirty="0" smtClean="0"/>
              <a:t>rule can be </a:t>
            </a:r>
            <a:r>
              <a:rPr lang="en-US" dirty="0"/>
              <a:t>used, at </a:t>
            </a:r>
            <a:r>
              <a:rPr lang="en-US" dirty="0" smtClean="0"/>
              <a:t>least one rule must be used”? (prohibits competition).</a:t>
            </a:r>
          </a:p>
          <a:p>
            <a:pPr lvl="1"/>
            <a:r>
              <a:rPr lang="en-US" dirty="0" smtClean="0"/>
              <a:t>Should the membrane and rewriting rules be separated? (2+ app.)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60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membranes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current definition of the derivation mode allows only one rule per membrane (except rewriting).</a:t>
            </a:r>
          </a:p>
          <a:p>
            <a:pPr lvl="1"/>
            <a:r>
              <a:rPr lang="en-US" dirty="0" smtClean="0"/>
              <a:t>Why not allowing several communication or division rules to happen in parallel? </a:t>
            </a:r>
          </a:p>
          <a:p>
            <a:pPr lvl="1"/>
            <a:r>
              <a:rPr lang="en-US" dirty="0" smtClean="0"/>
              <a:t>Using FF2 this can be done in a non-ambiguous way.</a:t>
            </a:r>
          </a:p>
          <a:p>
            <a:r>
              <a:rPr lang="en-US" dirty="0" smtClean="0"/>
              <a:t>The algorithm specifies the way to apply the rules, which is a global application in RCD order. Other modes can exist (and that are not covered) like applying from inside-out.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7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FF is a useful tool to understand, review and extend others work.</a:t>
            </a:r>
          </a:p>
          <a:p>
            <a:r>
              <a:rPr lang="en-US" dirty="0" smtClean="0"/>
              <a:t>It permits to ask, answer and raise questions related to the semantics of some model.</a:t>
            </a:r>
          </a:p>
          <a:p>
            <a:r>
              <a:rPr lang="en-US" dirty="0" smtClean="0"/>
              <a:t>It allows to quickly enhance a model with a different derivation mode or halting condition.</a:t>
            </a:r>
          </a:p>
          <a:p>
            <a:r>
              <a:rPr lang="en-US" dirty="0" smtClean="0"/>
              <a:t>Permits to relate (apparently) different models of P systems and also multiset-rewriting based models.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38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 with Rudi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Group multiset rewriting</a:t>
            </a:r>
          </a:p>
          <a:p>
            <a:r>
              <a:rPr lang="en-US" dirty="0" smtClean="0"/>
              <a:t>Communication graph/membrane structure.</a:t>
            </a:r>
          </a:p>
          <a:p>
            <a:r>
              <a:rPr lang="en-US" dirty="0" smtClean="0"/>
              <a:t>Priorities (2 cases: forb &amp; mode)</a:t>
            </a:r>
          </a:p>
          <a:p>
            <a:r>
              <a:rPr lang="en-US" dirty="0" smtClean="0"/>
              <a:t>Dissolution: general &amp; particular cases</a:t>
            </a:r>
          </a:p>
          <a:p>
            <a:r>
              <a:rPr lang="en-US" dirty="0" smtClean="0"/>
              <a:t>Flattening – real definition &amp; variants</a:t>
            </a:r>
          </a:p>
          <a:p>
            <a:r>
              <a:rPr lang="en-US" dirty="0" smtClean="0"/>
              <a:t>Active membranes &amp; derivation modes.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93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CMC14 – the story of membranes is not ended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C:\ver\work\Conferences\CMC14\wmcc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28800"/>
            <a:ext cx="273261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ver\work\Conferences\CMC14\wmcpla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62923"/>
            <a:ext cx="5459760" cy="507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753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311525" y="3717925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313113" y="4652963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3313113" y="5734050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5940425" y="3933825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6156325" y="4868863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3040063" y="4092575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3060700" y="50863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3205163" y="6237288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5868988" y="4510088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6013450" y="55181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1547813" y="2636838"/>
            <a:ext cx="6314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/>
              <a:t>(1,a)(2,c) </a:t>
            </a:r>
            <a:r>
              <a:rPr lang="en-US" sz="2400" dirty="0">
                <a:sym typeface="Wingdings 3" pitchFamily="18" charset="2"/>
              </a:rPr>
              <a:t> (1,c</a:t>
            </a:r>
            <a:r>
              <a:rPr lang="en-US" sz="2400" dirty="0" smtClean="0">
                <a:sym typeface="Wingdings 3" pitchFamily="18" charset="2"/>
              </a:rPr>
              <a:t>)(4,a)(5,b); [{(1,b)}]; [{(3,d)}]</a:t>
            </a:r>
            <a:endParaRPr lang="en-US" sz="2400" dirty="0">
              <a:sym typeface="Wingdings 3" pitchFamily="18" charset="2"/>
            </a:endParaRP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755576" y="1916113"/>
            <a:ext cx="7561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 smtClean="0"/>
              <a:t>a,c</a:t>
            </a:r>
            <a:r>
              <a:rPr lang="en-US" sz="2400" dirty="0" smtClean="0"/>
              <a:t>,</a:t>
            </a:r>
            <a:r>
              <a:rPr lang="el-GR" sz="2400" dirty="0" smtClean="0"/>
              <a:t>λ</a:t>
            </a:r>
            <a:r>
              <a:rPr lang="en-US" sz="2400" dirty="0" smtClean="0"/>
              <a:t>,</a:t>
            </a:r>
            <a:r>
              <a:rPr lang="el-GR" sz="2400" dirty="0"/>
              <a:t>λ</a:t>
            </a:r>
            <a:r>
              <a:rPr lang="en-US" sz="2400" dirty="0"/>
              <a:t>,</a:t>
            </a:r>
            <a:r>
              <a:rPr lang="el-GR" sz="2400" dirty="0"/>
              <a:t>λ</a:t>
            </a:r>
            <a:r>
              <a:rPr lang="en-US" sz="2400" dirty="0"/>
              <a:t>) </a:t>
            </a:r>
            <a:r>
              <a:rPr lang="en-US" sz="2400" dirty="0">
                <a:sym typeface="Wingdings 3" pitchFamily="18" charset="2"/>
              </a:rPr>
              <a:t> </a:t>
            </a:r>
            <a:r>
              <a:rPr lang="en-US" sz="2400" dirty="0"/>
              <a:t>(c,</a:t>
            </a:r>
            <a:r>
              <a:rPr lang="el-GR" sz="2400" dirty="0"/>
              <a:t>λ</a:t>
            </a:r>
            <a:r>
              <a:rPr lang="en-US" sz="2400" dirty="0"/>
              <a:t>,</a:t>
            </a:r>
            <a:r>
              <a:rPr lang="el-GR" sz="2400" dirty="0"/>
              <a:t>λ</a:t>
            </a:r>
            <a:r>
              <a:rPr lang="en-US" sz="2400" dirty="0"/>
              <a:t>,</a:t>
            </a:r>
            <a:r>
              <a:rPr lang="en-US" sz="2400" dirty="0" err="1"/>
              <a:t>a,b</a:t>
            </a:r>
            <a:r>
              <a:rPr lang="en-US" sz="2400" dirty="0"/>
              <a:t>,</a:t>
            </a:r>
            <a:r>
              <a:rPr lang="el-GR" sz="2400" dirty="0"/>
              <a:t>λ</a:t>
            </a:r>
            <a:r>
              <a:rPr lang="en-US" sz="2400" dirty="0"/>
              <a:t>); </a:t>
            </a:r>
            <a:r>
              <a:rPr lang="en-US" sz="2400" dirty="0" smtClean="0"/>
              <a:t>[{(</a:t>
            </a:r>
            <a:r>
              <a:rPr lang="en-US" sz="2400" dirty="0"/>
              <a:t>b,</a:t>
            </a:r>
            <a:r>
              <a:rPr lang="el-GR" sz="2400" dirty="0"/>
              <a:t>λ</a:t>
            </a:r>
            <a:r>
              <a:rPr lang="en-US" sz="2400" dirty="0"/>
              <a:t>,</a:t>
            </a:r>
            <a:r>
              <a:rPr lang="el-GR" sz="2400" dirty="0"/>
              <a:t>λ</a:t>
            </a:r>
            <a:r>
              <a:rPr lang="en-US" sz="2400" dirty="0"/>
              <a:t>,</a:t>
            </a:r>
            <a:r>
              <a:rPr lang="el-GR" sz="2400" dirty="0"/>
              <a:t>λ</a:t>
            </a:r>
            <a:r>
              <a:rPr lang="en-US" sz="2400" dirty="0"/>
              <a:t>,</a:t>
            </a:r>
            <a:r>
              <a:rPr lang="el-GR" sz="2400" dirty="0"/>
              <a:t>λ</a:t>
            </a:r>
            <a:r>
              <a:rPr lang="en-US" sz="2400" dirty="0" smtClean="0"/>
              <a:t>)}]; [{(</a:t>
            </a:r>
            <a:r>
              <a:rPr lang="el-GR" sz="2400" dirty="0"/>
              <a:t>λ</a:t>
            </a:r>
            <a:r>
              <a:rPr lang="en-US" sz="2400" dirty="0"/>
              <a:t>,</a:t>
            </a:r>
            <a:r>
              <a:rPr lang="el-GR" sz="2400" dirty="0"/>
              <a:t>λ</a:t>
            </a:r>
            <a:r>
              <a:rPr lang="en-US" sz="2400" dirty="0"/>
              <a:t>,d,</a:t>
            </a:r>
            <a:r>
              <a:rPr lang="el-GR" sz="2400" dirty="0"/>
              <a:t>λ</a:t>
            </a:r>
            <a:r>
              <a:rPr lang="en-US" sz="2400" dirty="0"/>
              <a:t>,</a:t>
            </a:r>
            <a:r>
              <a:rPr lang="el-GR" sz="2400" dirty="0"/>
              <a:t>λ</a:t>
            </a:r>
            <a:r>
              <a:rPr lang="en-US" sz="2400" dirty="0" smtClean="0"/>
              <a:t>)}]</a:t>
            </a:r>
            <a:endParaRPr lang="en-US" sz="2400" dirty="0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3635375" y="3860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3492500" y="4797425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9448800" y="35163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5349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E-6 -1.11111E-6 C 0.00833 -0.00115 0.01702 -0.00138 0.025 -0.00578 C 0.03368 -0.01064 0.04392 -0.01782 0.05278 -0.02152 C 0.05886 -0.02685 0.06511 -0.02916 0.07205 -0.03125 C 0.08646 -0.04421 0.10833 -0.04907 0.125 -0.05092 C 0.1467 -0.05879 0.17292 -0.05023 0.19549 -0.04699 C 0.20174 -0.04444 0.20816 -0.04282 0.21458 -0.0412 C 0.21754 -0.03865 0.22153 -0.03726 0.22344 -0.03333 C 0.22448 -0.03125 0.225 -0.02893 0.22639 -0.02731 C 0.22761 -0.02592 0.22934 -0.02615 0.23073 -0.02546 C 0.23993 -0.01713 0.24392 -0.01319 0.25 -1.11111E-6 C 0.25399 0.0088 0.25573 0.02084 0.2632 0.02547 " pathEditMode="relative" ptsTypes="fffffffffffA">
                                      <p:cBhvr>
                                        <p:cTn id="6" dur="20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C -0.01024 0.00463 -0.02049 0.00787 -0.0309 0.0118 C -0.03715 0.01412 -0.04358 0.01805 -0.05 0.01967 C -0.05382 0.0206 -0.05781 0.02083 -0.06181 0.02153 C -0.06424 0.02199 -0.06684 0.02291 -0.06927 0.02361 C -0.0967 0.02199 -0.10538 0.02153 -0.12795 0.0118 C -0.12951 0.01041 -0.1309 0.00903 -0.13247 0.00787 C -0.13385 0.00694 -0.13576 0.00717 -0.13681 0.00579 C -0.13785 0.0044 -0.13733 0.00162 -0.13837 -7.40741E-7 C -0.13941 -0.00185 -0.14132 -0.00255 -0.14271 -0.00394 C -0.14566 -0.00972 -0.14688 -0.01505 -0.14861 -0.02153 C -0.14566 -0.03681 -0.14358 -0.05139 -0.13681 -0.06459 C -0.13472 -0.07338 -0.13142 -0.08171 -0.12656 -0.0882 C -0.12413 -0.09792 -0.11858 -0.10278 -0.11337 -0.10972 C -0.11163 -0.11204 -0.11076 -0.11551 -0.10885 -0.11759 C -0.0941 -0.13496 -0.07413 -0.13218 -0.0559 -0.13334 C -0.04427 -0.13264 -0.02552 -0.1294 -0.01181 -0.1294 " pathEditMode="relative" ptsTypes="ffffffffffffffffA">
                                      <p:cBhvr>
                                        <p:cTn id="8" dur="20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9 1.11111E-6 C -0.03924 0.00556 0.0125 -0.00116 -0.07049 0.00394 C -0.07604 0.0044 -0.08681 0.00995 -0.08681 0.00995 C -0.0941 0.01713 -0.10243 0.02269 -0.10886 0.03148 C -0.11667 0.04213 -0.10955 0.03657 -0.11771 0.04514 C -0.12049 0.04792 -0.12396 0.04977 -0.12639 0.05301 C -0.13299 0.06181 -0.1382 0.07384 -0.14549 0.08056 C -0.15 0.08935 -0.1533 0.09676 -0.15886 0.10394 C -0.16163 0.1162 -0.16597 0.12245 -0.17205 0.13333 C -0.17344 0.13588 -0.17639 0.1412 -0.17639 0.1412 C -0.1816 0.16713 -0.19375 0.18704 -0.20886 0.20394 C -0.21632 0.21227 -0.20972 0.20857 -0.21771 0.21181 C -0.2224 0.21829 -0.22622 0.21991 -0.23229 0.22361 C -0.25018 0.23426 -0.26927 0.24051 -0.2882 0.24722 C -0.2915 0.24676 -0.3 0.24607 -0.30434 0.24329 C -0.31493 0.23634 -0.30295 0.2419 -0.3132 0.23727 C -0.31459 0.23657 -0.32066 0.23426 -0.32205 0.23333 C -0.33629 0.22245 -0.3257 0.22778 -0.33525 0.22361 C -0.33681 0.22222 -0.33976 0.21968 -0.33976 0.21968 " pathEditMode="relative" ptsTypes="ffffffffffffffffffA">
                                      <p:cBhvr>
                                        <p:cTn id="10" dur="20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4" grpId="0"/>
      <p:bldP spid="18455" grpId="0"/>
      <p:bldP spid="184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framework: semantics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Applicable(</a:t>
            </a:r>
            <a:r>
              <a:rPr lang="el-GR" dirty="0"/>
              <a:t>Π</a:t>
            </a:r>
            <a:r>
              <a:rPr lang="en-US" dirty="0"/>
              <a:t>,C,</a:t>
            </a:r>
            <a:r>
              <a:rPr lang="el-GR" dirty="0"/>
              <a:t>δ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 algorithm is used to compute </a:t>
            </a:r>
            <a:r>
              <a:rPr lang="en-US" dirty="0"/>
              <a:t>Applicable(</a:t>
            </a:r>
            <a:r>
              <a:rPr lang="el-GR" dirty="0"/>
              <a:t>Π</a:t>
            </a:r>
            <a:r>
              <a:rPr lang="en-US" dirty="0" smtClean="0"/>
              <a:t>,</a:t>
            </a:r>
            <a:r>
              <a:rPr lang="en-US" dirty="0" err="1" smtClean="0"/>
              <a:t>C,asyn</a:t>
            </a:r>
            <a:r>
              <a:rPr lang="en-US" dirty="0" smtClean="0"/>
              <a:t>), which is then (set-)restricted according to </a:t>
            </a:r>
            <a:r>
              <a:rPr lang="el-GR" dirty="0" smtClean="0"/>
              <a:t>δ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Examples of </a:t>
            </a:r>
            <a:r>
              <a:rPr lang="el-GR" dirty="0" smtClean="0"/>
              <a:t>δ</a:t>
            </a:r>
            <a:r>
              <a:rPr lang="en-US" dirty="0" smtClean="0"/>
              <a:t>: max, </a:t>
            </a:r>
            <a:r>
              <a:rPr lang="en-US" dirty="0" err="1" smtClean="0"/>
              <a:t>seq</a:t>
            </a:r>
            <a:r>
              <a:rPr lang="en-US" dirty="0" smtClean="0"/>
              <a:t>, min, min</a:t>
            </a:r>
            <a:r>
              <a:rPr lang="en-US" baseline="-25000" dirty="0" smtClean="0"/>
              <a:t>k</a:t>
            </a:r>
            <a:r>
              <a:rPr lang="en-US" dirty="0" smtClean="0"/>
              <a:t>,… (more than 10 modes)</a:t>
            </a:r>
          </a:p>
          <a:p>
            <a:r>
              <a:rPr lang="en-US" dirty="0" smtClean="0"/>
              <a:t>Apply(</a:t>
            </a:r>
            <a:r>
              <a:rPr lang="el-GR" dirty="0"/>
              <a:t>Π</a:t>
            </a:r>
            <a:r>
              <a:rPr lang="en-US" dirty="0"/>
              <a:t>,C,R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application is performed using an algorithm. In the dynamic case there are several variants. </a:t>
            </a:r>
          </a:p>
          <a:p>
            <a:r>
              <a:rPr lang="en-US" dirty="0" smtClean="0"/>
              <a:t>Halt(</a:t>
            </a:r>
            <a:r>
              <a:rPr lang="el-GR" dirty="0"/>
              <a:t>Π</a:t>
            </a:r>
            <a:r>
              <a:rPr lang="en-US" dirty="0"/>
              <a:t>,C,</a:t>
            </a:r>
            <a:r>
              <a:rPr lang="el-GR" dirty="0"/>
              <a:t>δ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Generic. Several examples include </a:t>
            </a:r>
            <a:r>
              <a:rPr lang="en-US" i="1" dirty="0" smtClean="0"/>
              <a:t>total halting</a:t>
            </a:r>
            <a:r>
              <a:rPr lang="en-US" dirty="0" smtClean="0"/>
              <a:t> (no rule is applicable), </a:t>
            </a:r>
            <a:r>
              <a:rPr lang="en-US" i="1" dirty="0" smtClean="0"/>
              <a:t>signal halting</a:t>
            </a:r>
            <a:r>
              <a:rPr lang="en-US" dirty="0" smtClean="0"/>
              <a:t> (the configuration has some properties) and </a:t>
            </a:r>
            <a:r>
              <a:rPr lang="en-US" i="1" dirty="0" smtClean="0"/>
              <a:t>adult halting</a:t>
            </a:r>
            <a:r>
              <a:rPr lang="en-US" dirty="0" smtClean="0"/>
              <a:t> (no changes in the configuration occur).</a:t>
            </a:r>
          </a:p>
          <a:p>
            <a:r>
              <a:rPr lang="en-US" dirty="0" smtClean="0"/>
              <a:t>Result(</a:t>
            </a:r>
            <a:r>
              <a:rPr lang="el-GR" dirty="0"/>
              <a:t>Π</a:t>
            </a:r>
            <a:r>
              <a:rPr lang="en-US" dirty="0"/>
              <a:t>,C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Generic. Generally is the contents of some cell.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en-US" baseline="-25000" dirty="0" smtClean="0"/>
              <a:t>1</a:t>
            </a:r>
            <a:r>
              <a:rPr lang="en-US" dirty="0" smtClean="0"/>
              <a:t> mode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ruleset</a:t>
                </a:r>
                <a:r>
                  <a:rPr lang="en-US" dirty="0" smtClean="0"/>
                  <a:t> can be divided into (possibly intersecting) sets (“partitions”).</a:t>
                </a:r>
              </a:p>
              <a:p>
                <a:r>
                  <a:rPr lang="en-US" dirty="0" smtClean="0"/>
                  <a:t>Min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mode takes at most one rule from each set in maximal way.</a:t>
                </a:r>
              </a:p>
              <a:p>
                <a:r>
                  <a:rPr lang="en-US" dirty="0" smtClean="0"/>
                  <a:t>Formally it is defined as follows: </a:t>
                </a:r>
                <a:br>
                  <a:rPr lang="en-US" dirty="0" smtClean="0"/>
                </a:br>
                <a:r>
                  <a:rPr lang="en-US" dirty="0" smtClean="0"/>
                  <a:t>Suppose that there is a “partition” of R: R=R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…R</a:t>
                </a:r>
                <a:r>
                  <a:rPr lang="en-US" baseline="-25000" dirty="0" smtClean="0"/>
                  <a:t>h</a:t>
                </a:r>
                <a:r>
                  <a:rPr lang="en-US" dirty="0" smtClean="0"/>
                  <a:t>. Then: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𝐴𝑝𝑝𝑙𝑖𝑐𝑎𝑏𝑙𝑒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𝑚𝑖𝑛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𝐴𝑝𝑝𝑙𝑖𝑐𝑎𝑏𝑙𝑒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𝑎𝑠𝑦𝑛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∣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∄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𝐴𝑝𝑝𝑙𝑖𝑐𝑎𝑏𝑙𝑒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Π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𝑎𝑠𝑦𝑛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: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⊋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≠∅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=∅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for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1≤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𝑎𝑑𝑑𝑖𝑡𝑖𝑜𝑛𝑛𝑎𝑙𝑙𝑦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≤1, 1≤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645" t="-2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21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45330</TotalTime>
  <Words>4781</Words>
  <Application>Microsoft Office PowerPoint</Application>
  <PresentationFormat>Affichage à l'écran (4:3)</PresentationFormat>
  <Paragraphs>717</Paragraphs>
  <Slides>65</Slides>
  <Notes>16</Notes>
  <HiddenSlides>4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65</vt:i4>
      </vt:variant>
    </vt:vector>
  </HeadingPairs>
  <TitlesOfParts>
    <vt:vector size="67" baseType="lpstr">
      <vt:lpstr>Civil</vt:lpstr>
      <vt:lpstr>1_Civil</vt:lpstr>
      <vt:lpstr>Using the Formal Framework for P Systems</vt:lpstr>
      <vt:lpstr>What is the formal framework (quiz)?</vt:lpstr>
      <vt:lpstr>What the formal framework can be used for?</vt:lpstr>
      <vt:lpstr>A definition of a P system Π</vt:lpstr>
      <vt:lpstr>Formal framework: the configuration</vt:lpstr>
      <vt:lpstr>Formal framework: rules (static case)</vt:lpstr>
      <vt:lpstr>Example</vt:lpstr>
      <vt:lpstr>Formal framework: semantics</vt:lpstr>
      <vt:lpstr>Min1 mode</vt:lpstr>
      <vt:lpstr>Min1 mode</vt:lpstr>
      <vt:lpstr>Msmin1 mode</vt:lpstr>
      <vt:lpstr>Formal framework vs multiset rewriting</vt:lpstr>
      <vt:lpstr>Formal framework vs multiset rewriting</vt:lpstr>
      <vt:lpstr>Example</vt:lpstr>
      <vt:lpstr>Formal framework vs multiset rewriting</vt:lpstr>
      <vt:lpstr>Implementing different features</vt:lpstr>
      <vt:lpstr>Membrane thickness/polarization/label</vt:lpstr>
      <vt:lpstr>Rule priorities</vt:lpstr>
      <vt:lpstr>Rule priorities: examples</vt:lpstr>
      <vt:lpstr>Dissolution of membranes</vt:lpstr>
      <vt:lpstr>Dissolution: General algorithm</vt:lpstr>
      <vt:lpstr>Dissolution: special cases</vt:lpstr>
      <vt:lpstr>Flattening P systems</vt:lpstr>
      <vt:lpstr>Several levels transition modes</vt:lpstr>
      <vt:lpstr>New derivation modes</vt:lpstr>
      <vt:lpstr>Applications</vt:lpstr>
      <vt:lpstr>Compare</vt:lpstr>
      <vt:lpstr>Catalytic P systems</vt:lpstr>
      <vt:lpstr>Catalytic P systems: remarks</vt:lpstr>
      <vt:lpstr>Extend</vt:lpstr>
      <vt:lpstr>Symport/antiport</vt:lpstr>
      <vt:lpstr>Symport/antiport: extending</vt:lpstr>
      <vt:lpstr>Symport/antiport: solution</vt:lpstr>
      <vt:lpstr>Understand</vt:lpstr>
      <vt:lpstr>P colonies</vt:lpstr>
      <vt:lpstr>P colonies: transforming to FF (1)</vt:lpstr>
      <vt:lpstr>Example</vt:lpstr>
      <vt:lpstr>Going further</vt:lpstr>
      <vt:lpstr>Back to the example</vt:lpstr>
      <vt:lpstr>Going even further</vt:lpstr>
      <vt:lpstr>Going even further (2)</vt:lpstr>
      <vt:lpstr>Transposing results</vt:lpstr>
      <vt:lpstr>Présentation PowerPoint</vt:lpstr>
      <vt:lpstr>Extending with probabilities</vt:lpstr>
      <vt:lpstr>Strategies for computing f(R,C)</vt:lpstr>
      <vt:lpstr>Strategies for computing  f(R,C): constant</vt:lpstr>
      <vt:lpstr>Strategies for computing  f(R,C): multiplicity-dependent</vt:lpstr>
      <vt:lpstr>Strategies for computing  f(R,C): concentration-dependent</vt:lpstr>
      <vt:lpstr>Strategies for computing  f(R,C): Gillespie</vt:lpstr>
      <vt:lpstr>Probabilities and the derivation mode</vt:lpstr>
      <vt:lpstr>Présentation PowerPoint</vt:lpstr>
      <vt:lpstr>P systems with dynamically evolving structure</vt:lpstr>
      <vt:lpstr>Matching the structure</vt:lpstr>
      <vt:lpstr>Applicability/application stage 2</vt:lpstr>
      <vt:lpstr>Application stage 3</vt:lpstr>
      <vt:lpstr>Taxonomy</vt:lpstr>
      <vt:lpstr>Examples</vt:lpstr>
      <vt:lpstr>Examples</vt:lpstr>
      <vt:lpstr>Examples</vt:lpstr>
      <vt:lpstr>Examples</vt:lpstr>
      <vt:lpstr>Derivation modes</vt:lpstr>
      <vt:lpstr>Active membranes</vt:lpstr>
      <vt:lpstr>Conclusion</vt:lpstr>
      <vt:lpstr>Discuss with Rudi</vt:lpstr>
      <vt:lpstr>CMC14 – the story of membranes is not ended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Formal Framework for P Systems</dc:title>
  <cp:lastModifiedBy>ver</cp:lastModifiedBy>
  <cp:revision>311</cp:revision>
  <dcterms:modified xsi:type="dcterms:W3CDTF">2013-08-23T09:45:35Z</dcterms:modified>
</cp:coreProperties>
</file>