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68C"/>
    <a:srgbClr val="5379A8"/>
    <a:srgbClr val="073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4DFF-9386-4E41-BD3E-2009C5B8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375B5-31FF-4670-BF46-8DDDFD118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ACA5-E237-4F10-8754-0908AE99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8032F-CE99-4543-A253-7205DACF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4A9F-AE21-4C40-BAEE-D5EC0111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DA2D-FCCD-4FCF-AA2F-B2FDDA27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E46D-6B63-4C2B-BB95-21F4ED06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5A88C-5D8B-43BF-AB28-C01D94EE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C9B2C-EE3B-4692-8B8B-94C17F7D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2936-DB37-4BBF-9939-8FE3028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02856-275A-432F-9300-246FBF689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DB394-ED8C-4617-81CA-6E294B31C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027E-C562-4E45-A7DC-6E011AF3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9F2F-F2A2-4D83-A3BF-8506868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F35E-9415-42EC-81B1-CA79466B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E75-1274-4634-B7AF-C20E60BD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0C22-F4EF-46BF-942D-CAE42060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4BC6-C774-49AE-B586-20467035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A40E-840A-490A-A404-3472276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1425-BBFB-4A0A-9B6D-B2B6EDAD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D681-DE52-491D-BE1F-7EE13370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94D86-F1E1-4363-B718-8119C9F6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1D03-9E22-413D-ACD4-4E208E8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CE83-B32E-438E-B4DC-2E7A938B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554A-FCE6-4FEB-988A-B921164C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06C6-98AB-4BDD-BB55-54E35E18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901B-CE5D-4F1C-9716-CD391E3CD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C601-EBFB-470D-8EA2-ABD2CFE4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0847-D01A-4E33-BF7A-7A59D330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BC4A1-35C7-40E8-893B-9CA567C6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5472-6757-4F03-B593-5109F47D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D195-9292-4D71-80C7-E81A2C26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91CC-7AA5-4A56-AD5A-B6981922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E5827-9BF7-402C-BD44-D5AB35A8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D6D48-4017-4A7C-8FFF-6921C766B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9840-C3DF-475B-A523-A02D2BE46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BCA0D-1A5E-4D4C-8EF2-D1F1CE0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35182-BF31-43DF-BBB1-0A19B7FF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76FBD-BE54-4D04-BF11-C5D800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309C-497D-494E-BDFE-0078C8FB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B4169-1484-41ED-A6DD-530E694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6F9CB-292F-4E73-BEC5-7988AC9E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69A5-3EA1-4F0D-8E8B-3757EB5F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42BA2-76A2-43DD-9076-7AC692A1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3AF14-E30B-41E9-A3BB-765A0761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AB0D0-7669-43A6-B7E3-9190C04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889F-8A0B-42F9-B80C-61D832F7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5107-D895-45D4-BC20-545B9541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394EB-E00E-4B68-B437-AC872E42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B36FD-A665-414A-8157-91E76C13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8449-0142-447E-B1D2-7A24EE00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65AFD-DA02-441A-8B43-10D8EC3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2E3-2DE6-49E3-B8E8-F0BF1D07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F0A52-EF0D-4C97-A5AE-8F793B0FC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A7E1-E99A-4664-AC9D-C27A0BF3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ADB76-18BB-4B89-AEB7-B076E2B2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CC8A-17C4-4473-AF39-1CA18ABD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EC8A2-1D7F-4BD8-8D10-CBAB91F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BE92F-2D48-4116-93EC-8E15176B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E673-5399-4314-94CB-EC9B39C8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361CF-2781-4551-86D5-6EDD4A39C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B15F-C502-4388-BFBC-1EE3A3334BB8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CA6E-47B9-4AFC-B1E2-F3BCA40CE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AD8C-411A-4232-9977-C74E5B784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C42C-A755-4855-9677-F3DC799E0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73E7B"/>
            </a:gs>
            <a:gs pos="100000">
              <a:srgbClr val="4666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FB6-CCF6-446D-915C-1E0361CF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61515"/>
          </a:xfrm>
        </p:spPr>
        <p:txBody>
          <a:bodyPr/>
          <a:lstStyle/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Techengers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0B4F-040E-4068-92A7-242659D1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743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Work until now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16-04-2021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Group 1B - Rei Balla,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Nikaela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Balla,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Klejda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Kumi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Xhois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Shaholli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Xhesika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Bicaku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Lidio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 Hoxha</a:t>
            </a:r>
          </a:p>
        </p:txBody>
      </p:sp>
    </p:spTree>
    <p:extLst>
      <p:ext uri="{BB962C8B-B14F-4D97-AF65-F5344CB8AC3E}">
        <p14:creationId xmlns:p14="http://schemas.microsoft.com/office/powerpoint/2010/main" val="404850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2D788-CA9B-4E3E-8DC8-05D4641C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6" y="766797"/>
            <a:ext cx="6256758" cy="2842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32920A-535B-4A4D-9F1E-2977978EE9DE}"/>
              </a:ext>
            </a:extLst>
          </p:cNvPr>
          <p:cNvSpPr txBox="1"/>
          <p:nvPr/>
        </p:nvSpPr>
        <p:spPr>
          <a:xfrm>
            <a:off x="3540653" y="200025"/>
            <a:ext cx="511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User dashboard inspirations /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6891F-2197-4A81-8509-57F376A30080}"/>
              </a:ext>
            </a:extLst>
          </p:cNvPr>
          <p:cNvSpPr txBox="1"/>
          <p:nvPr/>
        </p:nvSpPr>
        <p:spPr>
          <a:xfrm>
            <a:off x="7934163" y="1535162"/>
            <a:ext cx="3560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 columns </a:t>
            </a:r>
          </a:p>
          <a:p>
            <a:r>
              <a:rPr lang="en-US" dirty="0">
                <a:latin typeface="Bahnschrift" panose="020B0502040204020203" pitchFamily="34" charset="0"/>
              </a:rPr>
              <a:t>Left  -&gt; actions</a:t>
            </a:r>
          </a:p>
          <a:p>
            <a:r>
              <a:rPr lang="en-US" dirty="0">
                <a:latin typeface="Bahnschrift" panose="020B0502040204020203" pitchFamily="34" charset="0"/>
              </a:rPr>
              <a:t>Mid   -&gt; current activity</a:t>
            </a:r>
          </a:p>
          <a:p>
            <a:r>
              <a:rPr lang="en-US" dirty="0">
                <a:latin typeface="Bahnschrift" panose="020B0502040204020203" pitchFamily="34" charset="0"/>
              </a:rPr>
              <a:t>Right -&gt; events / what’s going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2014-F581-4130-8E59-0D747BAE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324" y="3608963"/>
            <a:ext cx="4965729" cy="3049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621E1-39B5-4D49-9EFB-5C2D841A8496}"/>
              </a:ext>
            </a:extLst>
          </p:cNvPr>
          <p:cNvSpPr txBox="1"/>
          <p:nvPr/>
        </p:nvSpPr>
        <p:spPr>
          <a:xfrm>
            <a:off x="2343639" y="4487138"/>
            <a:ext cx="259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This will be easier for mobile view too</a:t>
            </a:r>
          </a:p>
        </p:txBody>
      </p:sp>
    </p:spTree>
    <p:extLst>
      <p:ext uri="{BB962C8B-B14F-4D97-AF65-F5344CB8AC3E}">
        <p14:creationId xmlns:p14="http://schemas.microsoft.com/office/powerpoint/2010/main" val="294428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60000"/>
              </a:schemeClr>
            </a:gs>
            <a:gs pos="0">
              <a:schemeClr val="accent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FB6-CCF6-446D-915C-1E0361CF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667485"/>
            <a:ext cx="9144000" cy="1761515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Some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0B4F-040E-4068-92A7-242659D1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9838"/>
            <a:ext cx="9144000" cy="598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110843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F30AB-0BF8-4C3B-9BE1-D033EA080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5" y="114300"/>
            <a:ext cx="3234061" cy="662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66344E-0DEB-4081-A46B-DFF57B77CE67}"/>
              </a:ext>
            </a:extLst>
          </p:cNvPr>
          <p:cNvSpPr txBox="1"/>
          <p:nvPr/>
        </p:nvSpPr>
        <p:spPr>
          <a:xfrm>
            <a:off x="9321800" y="2274838"/>
            <a:ext cx="246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Eventually Staff roles will be separated and new use cases will be made for each role. (ex. Trainers can add exercises/routines but can’t delete users. Etc.)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04DA24-92D4-43CB-9664-4BCEA25AA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22" y="66583"/>
            <a:ext cx="2792552" cy="66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AB18E-C90E-4553-8A7D-A3EE102E9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2" y="245492"/>
            <a:ext cx="3341688" cy="6008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88DDC-21BD-4916-B774-D7121170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347" y="1373322"/>
            <a:ext cx="5240165" cy="41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D8F6B-40B1-43DF-A27C-B0F9530A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87" y="711200"/>
            <a:ext cx="6106287" cy="298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B1E73-27C6-4901-A24C-BE19EFCB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88" y="3695700"/>
            <a:ext cx="6112257" cy="298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8BDD7-0E8B-4044-B2B7-3ACE39B28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95700"/>
            <a:ext cx="6187822" cy="298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7D984-57EC-474E-9C65-48DA91E54474}"/>
              </a:ext>
            </a:extLst>
          </p:cNvPr>
          <p:cNvSpPr txBox="1"/>
          <p:nvPr/>
        </p:nvSpPr>
        <p:spPr>
          <a:xfrm>
            <a:off x="8597900" y="1460500"/>
            <a:ext cx="2095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Figma Sketches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80683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35E52-3E9A-43F6-8566-5544A245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8" y="681919"/>
            <a:ext cx="11221244" cy="54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A4724-7120-497A-AD0D-D8B88572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9" y="711011"/>
            <a:ext cx="11119582" cy="54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605EF-1BA5-4207-82EC-BB4AFB54F60A}"/>
              </a:ext>
            </a:extLst>
          </p:cNvPr>
          <p:cNvSpPr txBox="1"/>
          <p:nvPr/>
        </p:nvSpPr>
        <p:spPr>
          <a:xfrm>
            <a:off x="1397000" y="2167115"/>
            <a:ext cx="20955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UML System Diagram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Week 2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(only class tables)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29DC2-6441-45D7-B33B-3C4C3359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91" y="904875"/>
            <a:ext cx="67246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0"/>
              </a:schemeClr>
            </a:gs>
            <a:gs pos="0">
              <a:schemeClr val="accent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3FB6-CCF6-446D-915C-1E0361CF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667485"/>
            <a:ext cx="9144000" cy="1761515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Rough Dashboard Sketches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0B4F-040E-4068-92A7-242659D17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84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56315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0AC7B-CC21-4FA4-97F4-C6E1E669B1BD}"/>
              </a:ext>
            </a:extLst>
          </p:cNvPr>
          <p:cNvSpPr/>
          <p:nvPr/>
        </p:nvSpPr>
        <p:spPr>
          <a:xfrm>
            <a:off x="0" y="0"/>
            <a:ext cx="2755900" cy="6870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Dashboard Menu</a:t>
            </a:r>
          </a:p>
          <a:p>
            <a:pPr algn="ctr"/>
            <a:r>
              <a:rPr lang="en-US" dirty="0"/>
              <a:t>Actions</a:t>
            </a:r>
          </a:p>
          <a:p>
            <a:pPr algn="ctr"/>
            <a:r>
              <a:rPr lang="en-US" dirty="0"/>
              <a:t>Other links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7737B-9577-40A8-AC8D-7AF0AC93131F}"/>
              </a:ext>
            </a:extLst>
          </p:cNvPr>
          <p:cNvSpPr/>
          <p:nvPr/>
        </p:nvSpPr>
        <p:spPr>
          <a:xfrm>
            <a:off x="2908300" y="0"/>
            <a:ext cx="63627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Exercises Timeline/Dashboard</a:t>
            </a:r>
          </a:p>
          <a:p>
            <a:pPr algn="ctr"/>
            <a:r>
              <a:rPr lang="en-US" dirty="0"/>
              <a:t>Sticky div</a:t>
            </a:r>
          </a:p>
          <a:p>
            <a:pPr algn="ctr"/>
            <a:r>
              <a:rPr lang="en-US" dirty="0"/>
              <a:t>W/ Overflow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D3ECD-DD5E-46D1-BB51-5E56D1C4B181}"/>
              </a:ext>
            </a:extLst>
          </p:cNvPr>
          <p:cNvSpPr/>
          <p:nvPr/>
        </p:nvSpPr>
        <p:spPr>
          <a:xfrm>
            <a:off x="9436100" y="0"/>
            <a:ext cx="27559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Latest Events on the gym / business</a:t>
            </a:r>
          </a:p>
          <a:p>
            <a:pPr algn="ctr"/>
            <a:r>
              <a:rPr lang="en-US" dirty="0"/>
              <a:t>Diet plans on the bottom</a:t>
            </a:r>
          </a:p>
          <a:p>
            <a:pPr algn="ctr"/>
            <a:r>
              <a:rPr lang="en-US" dirty="0"/>
              <a:t>Sticky div w/ overflow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9BCA14-7213-4A47-9173-5FFD088E93E8}"/>
              </a:ext>
            </a:extLst>
          </p:cNvPr>
          <p:cNvSpPr/>
          <p:nvPr/>
        </p:nvSpPr>
        <p:spPr>
          <a:xfrm>
            <a:off x="11391900" y="93661"/>
            <a:ext cx="673100" cy="6731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05C8BD-802E-406C-BC3B-315FF3126F9C}"/>
              </a:ext>
            </a:extLst>
          </p:cNvPr>
          <p:cNvSpPr/>
          <p:nvPr/>
        </p:nvSpPr>
        <p:spPr>
          <a:xfrm>
            <a:off x="209550" y="546100"/>
            <a:ext cx="202565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70F048-9889-4D88-9410-E1910669370D}"/>
              </a:ext>
            </a:extLst>
          </p:cNvPr>
          <p:cNvSpPr/>
          <p:nvPr/>
        </p:nvSpPr>
        <p:spPr>
          <a:xfrm>
            <a:off x="2444750" y="600075"/>
            <a:ext cx="190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4F070-16CB-4CF5-981A-6050E5B776FA}"/>
              </a:ext>
            </a:extLst>
          </p:cNvPr>
          <p:cNvSpPr/>
          <p:nvPr/>
        </p:nvSpPr>
        <p:spPr>
          <a:xfrm>
            <a:off x="2444750" y="683418"/>
            <a:ext cx="190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E6B03-E8AE-449A-82C9-A23CBCC71FCD}"/>
              </a:ext>
            </a:extLst>
          </p:cNvPr>
          <p:cNvSpPr/>
          <p:nvPr/>
        </p:nvSpPr>
        <p:spPr>
          <a:xfrm>
            <a:off x="2444750" y="766761"/>
            <a:ext cx="190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A9B04A-9802-498A-9F9D-1F35F43EB449}"/>
              </a:ext>
            </a:extLst>
          </p:cNvPr>
          <p:cNvGrpSpPr/>
          <p:nvPr/>
        </p:nvGrpSpPr>
        <p:grpSpPr>
          <a:xfrm>
            <a:off x="11068049" y="766761"/>
            <a:ext cx="996951" cy="1033464"/>
            <a:chOff x="11068049" y="766761"/>
            <a:chExt cx="996951" cy="10334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449F7B-FE6C-4C8C-A238-97FC7ED4A9CA}"/>
                </a:ext>
              </a:extLst>
            </p:cNvPr>
            <p:cNvSpPr/>
            <p:nvPr/>
          </p:nvSpPr>
          <p:spPr>
            <a:xfrm>
              <a:off x="11068049" y="914400"/>
              <a:ext cx="996951" cy="885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Options</a:t>
              </a:r>
            </a:p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Log out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9D77A88-A981-4A1B-88B7-781564655E39}"/>
                </a:ext>
              </a:extLst>
            </p:cNvPr>
            <p:cNvSpPr/>
            <p:nvPr/>
          </p:nvSpPr>
          <p:spPr>
            <a:xfrm>
              <a:off x="11539536" y="766761"/>
              <a:ext cx="339726" cy="22574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4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0AC7B-CC21-4FA4-97F4-C6E1E669B1BD}"/>
              </a:ext>
            </a:extLst>
          </p:cNvPr>
          <p:cNvSpPr/>
          <p:nvPr/>
        </p:nvSpPr>
        <p:spPr>
          <a:xfrm>
            <a:off x="0" y="0"/>
            <a:ext cx="774700" cy="6870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7737B-9577-40A8-AC8D-7AF0AC93131F}"/>
              </a:ext>
            </a:extLst>
          </p:cNvPr>
          <p:cNvSpPr/>
          <p:nvPr/>
        </p:nvSpPr>
        <p:spPr>
          <a:xfrm>
            <a:off x="922336" y="0"/>
            <a:ext cx="834866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Exercises Timeline/Dashboard</a:t>
            </a:r>
          </a:p>
          <a:p>
            <a:pPr algn="ctr"/>
            <a:r>
              <a:rPr lang="en-US" dirty="0"/>
              <a:t>Sticky div</a:t>
            </a:r>
          </a:p>
          <a:p>
            <a:pPr algn="ctr"/>
            <a:r>
              <a:rPr lang="en-US" dirty="0"/>
              <a:t>W/ Overflow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D3ECD-DD5E-46D1-BB51-5E56D1C4B181}"/>
              </a:ext>
            </a:extLst>
          </p:cNvPr>
          <p:cNvSpPr/>
          <p:nvPr/>
        </p:nvSpPr>
        <p:spPr>
          <a:xfrm>
            <a:off x="9436100" y="0"/>
            <a:ext cx="27559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Latest Events on the gym / business</a:t>
            </a:r>
          </a:p>
          <a:p>
            <a:pPr algn="ctr"/>
            <a:r>
              <a:rPr lang="en-US" dirty="0"/>
              <a:t>Diet plans on the bottom</a:t>
            </a:r>
          </a:p>
          <a:p>
            <a:pPr algn="ctr"/>
            <a:r>
              <a:rPr lang="en-US" dirty="0"/>
              <a:t>Sticky div w/ overflow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9BCA14-7213-4A47-9173-5FFD088E93E8}"/>
              </a:ext>
            </a:extLst>
          </p:cNvPr>
          <p:cNvSpPr/>
          <p:nvPr/>
        </p:nvSpPr>
        <p:spPr>
          <a:xfrm>
            <a:off x="11391900" y="93661"/>
            <a:ext cx="673100" cy="6731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70F048-9889-4D88-9410-E1910669370D}"/>
              </a:ext>
            </a:extLst>
          </p:cNvPr>
          <p:cNvSpPr/>
          <p:nvPr/>
        </p:nvSpPr>
        <p:spPr>
          <a:xfrm>
            <a:off x="412750" y="473075"/>
            <a:ext cx="190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4F070-16CB-4CF5-981A-6050E5B776FA}"/>
              </a:ext>
            </a:extLst>
          </p:cNvPr>
          <p:cNvSpPr/>
          <p:nvPr/>
        </p:nvSpPr>
        <p:spPr>
          <a:xfrm>
            <a:off x="412750" y="556418"/>
            <a:ext cx="190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E6B03-E8AE-449A-82C9-A23CBCC71FCD}"/>
              </a:ext>
            </a:extLst>
          </p:cNvPr>
          <p:cNvSpPr/>
          <p:nvPr/>
        </p:nvSpPr>
        <p:spPr>
          <a:xfrm>
            <a:off x="412750" y="639761"/>
            <a:ext cx="1905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F0AC7B-CC21-4FA4-97F4-C6E1E669B1BD}"/>
              </a:ext>
            </a:extLst>
          </p:cNvPr>
          <p:cNvSpPr/>
          <p:nvPr/>
        </p:nvSpPr>
        <p:spPr>
          <a:xfrm>
            <a:off x="0" y="0"/>
            <a:ext cx="2755900" cy="6870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Dashboard Menu</a:t>
            </a:r>
          </a:p>
          <a:p>
            <a:pPr algn="ctr"/>
            <a:r>
              <a:rPr lang="en-US" dirty="0"/>
              <a:t>Admin Actions (like add new user, view users/exercises/events, add new event etc.)</a:t>
            </a:r>
          </a:p>
          <a:p>
            <a:pPr algn="ctr"/>
            <a:r>
              <a:rPr lang="en-US" dirty="0"/>
              <a:t>Other links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7737B-9577-40A8-AC8D-7AF0AC93131F}"/>
              </a:ext>
            </a:extLst>
          </p:cNvPr>
          <p:cNvSpPr/>
          <p:nvPr/>
        </p:nvSpPr>
        <p:spPr>
          <a:xfrm>
            <a:off x="2914650" y="12700"/>
            <a:ext cx="927735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useful data graphs and other views</a:t>
            </a:r>
          </a:p>
          <a:p>
            <a:pPr algn="ctr"/>
            <a:r>
              <a:rPr lang="en-US" dirty="0"/>
              <a:t>Sticky div</a:t>
            </a:r>
          </a:p>
          <a:p>
            <a:pPr algn="ctr"/>
            <a:r>
              <a:rPr lang="en-US" dirty="0"/>
              <a:t>W/ Overflow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9BCA14-7213-4A47-9173-5FFD088E93E8}"/>
              </a:ext>
            </a:extLst>
          </p:cNvPr>
          <p:cNvSpPr/>
          <p:nvPr/>
        </p:nvSpPr>
        <p:spPr>
          <a:xfrm>
            <a:off x="209550" y="5270500"/>
            <a:ext cx="673100" cy="6731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05C8BD-802E-406C-BC3B-315FF3126F9C}"/>
              </a:ext>
            </a:extLst>
          </p:cNvPr>
          <p:cNvSpPr/>
          <p:nvPr/>
        </p:nvSpPr>
        <p:spPr>
          <a:xfrm>
            <a:off x="209550" y="546100"/>
            <a:ext cx="235585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49F7B-FE6C-4C8C-A238-97FC7ED4A9CA}"/>
              </a:ext>
            </a:extLst>
          </p:cNvPr>
          <p:cNvSpPr/>
          <p:nvPr/>
        </p:nvSpPr>
        <p:spPr>
          <a:xfrm>
            <a:off x="225424" y="6223000"/>
            <a:ext cx="996951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78092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219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Office Theme</vt:lpstr>
      <vt:lpstr>Techengers</vt:lpstr>
      <vt:lpstr>PowerPoint Presentation</vt:lpstr>
      <vt:lpstr>PowerPoint Presentation</vt:lpstr>
      <vt:lpstr>PowerPoint Presentation</vt:lpstr>
      <vt:lpstr>PowerPoint Presentation</vt:lpstr>
      <vt:lpstr>Rough Dashboard Sketches</vt:lpstr>
      <vt:lpstr>PowerPoint Presentation</vt:lpstr>
      <vt:lpstr>PowerPoint Presentation</vt:lpstr>
      <vt:lpstr>PowerPoint Presentation</vt:lpstr>
      <vt:lpstr>PowerPoint Presentation</vt:lpstr>
      <vt:lpstr>Some 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Techengers</dc:title>
  <dc:creator>Rei Balla</dc:creator>
  <cp:lastModifiedBy>Rei Balla</cp:lastModifiedBy>
  <cp:revision>26</cp:revision>
  <dcterms:created xsi:type="dcterms:W3CDTF">2021-04-15T13:45:56Z</dcterms:created>
  <dcterms:modified xsi:type="dcterms:W3CDTF">2021-04-15T17:36:30Z</dcterms:modified>
</cp:coreProperties>
</file>