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62" r:id="rId4"/>
    <p:sldId id="360" r:id="rId5"/>
    <p:sldId id="347" r:id="rId6"/>
    <p:sldId id="363" r:id="rId7"/>
    <p:sldId id="364" r:id="rId8"/>
    <p:sldId id="300" r:id="rId9"/>
    <p:sldId id="366" r:id="rId10"/>
    <p:sldId id="310" r:id="rId11"/>
    <p:sldId id="367" r:id="rId12"/>
    <p:sldId id="368" r:id="rId13"/>
    <p:sldId id="369" r:id="rId14"/>
    <p:sldId id="320" r:id="rId15"/>
    <p:sldId id="370" r:id="rId16"/>
    <p:sldId id="371" r:id="rId17"/>
    <p:sldId id="329"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9" autoAdjust="0"/>
    <p:restoredTop sz="94660"/>
  </p:normalViewPr>
  <p:slideViewPr>
    <p:cSldViewPr snapToGrid="0" showGuides="1">
      <p:cViewPr varScale="1">
        <p:scale>
          <a:sx n="105" d="100"/>
          <a:sy n="105" d="100"/>
        </p:scale>
        <p:origin x="208" y="7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E580C4E9-F7E1-450E-BA12-AE1B6B3594EE}"/>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B3BBCB23-58AF-458F-BAC2-DC1BBAED23F2}"/>
              </a:ext>
            </a:extLst>
          </p:cNvPr>
          <p:cNvSpPr>
            <a:spLocks noGrp="1"/>
          </p:cNvSpPr>
          <p:nvPr>
            <p:ph type="pic" sz="quarter" idx="14" hasCustomPrompt="1"/>
          </p:nvPr>
        </p:nvSpPr>
        <p:spPr>
          <a:xfrm>
            <a:off x="524349" y="777240"/>
            <a:ext cx="5770675" cy="5303520"/>
          </a:xfrm>
          <a:custGeom>
            <a:avLst/>
            <a:gdLst>
              <a:gd name="connsiteX0" fmla="*/ 2651762 w 5770675"/>
              <a:gd name="connsiteY0" fmla="*/ 1143000 h 5303520"/>
              <a:gd name="connsiteX1" fmla="*/ 3718618 w 5770675"/>
              <a:gd name="connsiteY1" fmla="*/ 1584906 h 5303520"/>
              <a:gd name="connsiteX2" fmla="*/ 3798142 w 5770675"/>
              <a:gd name="connsiteY2" fmla="*/ 1672404 h 5303520"/>
              <a:gd name="connsiteX3" fmla="*/ 3100596 w 5770675"/>
              <a:gd name="connsiteY3" fmla="*/ 2137041 h 5303520"/>
              <a:gd name="connsiteX4" fmla="*/ 3035200 w 5770675"/>
              <a:gd name="connsiteY4" fmla="*/ 2083084 h 5303520"/>
              <a:gd name="connsiteX5" fmla="*/ 2651762 w 5770675"/>
              <a:gd name="connsiteY5" fmla="*/ 1965960 h 5303520"/>
              <a:gd name="connsiteX6" fmla="*/ 1965961 w 5770675"/>
              <a:gd name="connsiteY6" fmla="*/ 2651760 h 5303520"/>
              <a:gd name="connsiteX7" fmla="*/ 2651762 w 5770675"/>
              <a:gd name="connsiteY7" fmla="*/ 3337560 h 5303520"/>
              <a:gd name="connsiteX8" fmla="*/ 3337563 w 5770675"/>
              <a:gd name="connsiteY8" fmla="*/ 2651760 h 5303520"/>
              <a:gd name="connsiteX9" fmla="*/ 3323630 w 5770675"/>
              <a:gd name="connsiteY9" fmla="*/ 2513547 h 5303520"/>
              <a:gd name="connsiteX10" fmla="*/ 3288675 w 5770675"/>
              <a:gd name="connsiteY10" fmla="*/ 2400940 h 5303520"/>
              <a:gd name="connsiteX11" fmla="*/ 3981670 w 5770675"/>
              <a:gd name="connsiteY11" fmla="*/ 1939333 h 5303520"/>
              <a:gd name="connsiteX12" fmla="*/ 4041958 w 5770675"/>
              <a:gd name="connsiteY12" fmla="*/ 2064483 h 5303520"/>
              <a:gd name="connsiteX13" fmla="*/ 4160524 w 5770675"/>
              <a:gd name="connsiteY13" fmla="*/ 2651760 h 5303520"/>
              <a:gd name="connsiteX14" fmla="*/ 2651762 w 5770675"/>
              <a:gd name="connsiteY14" fmla="*/ 4160520 h 5303520"/>
              <a:gd name="connsiteX15" fmla="*/ 1143000 w 5770675"/>
              <a:gd name="connsiteY15" fmla="*/ 2651760 h 5303520"/>
              <a:gd name="connsiteX16" fmla="*/ 2651762 w 5770675"/>
              <a:gd name="connsiteY16" fmla="*/ 1143000 h 5303520"/>
              <a:gd name="connsiteX17" fmla="*/ 5192878 w 5770675"/>
              <a:gd name="connsiteY17" fmla="*/ 285077 h 5303520"/>
              <a:gd name="connsiteX18" fmla="*/ 5213453 w 5770675"/>
              <a:gd name="connsiteY18" fmla="*/ 800830 h 5303520"/>
              <a:gd name="connsiteX19" fmla="*/ 5214199 w 5770675"/>
              <a:gd name="connsiteY19" fmla="*/ 800332 h 5303520"/>
              <a:gd name="connsiteX20" fmla="*/ 5356632 w 5770675"/>
              <a:gd name="connsiteY20" fmla="*/ 828877 h 5303520"/>
              <a:gd name="connsiteX21" fmla="*/ 5328088 w 5770675"/>
              <a:gd name="connsiteY21" fmla="*/ 971310 h 5303520"/>
              <a:gd name="connsiteX22" fmla="*/ 5302676 w 5770675"/>
              <a:gd name="connsiteY22" fmla="*/ 988237 h 5303520"/>
              <a:gd name="connsiteX23" fmla="*/ 5770675 w 5770675"/>
              <a:gd name="connsiteY23" fmla="*/ 1205962 h 5303520"/>
              <a:gd name="connsiteX24" fmla="*/ 4781688 w 5770675"/>
              <a:gd name="connsiteY24" fmla="*/ 1864729 h 5303520"/>
              <a:gd name="connsiteX25" fmla="*/ 4313690 w 5770675"/>
              <a:gd name="connsiteY25" fmla="*/ 1647004 h 5303520"/>
              <a:gd name="connsiteX26" fmla="*/ 3072878 w 5770675"/>
              <a:gd name="connsiteY26" fmla="*/ 2473512 h 5303520"/>
              <a:gd name="connsiteX27" fmla="*/ 3073033 w 5770675"/>
              <a:gd name="connsiteY27" fmla="*/ 2473797 h 5303520"/>
              <a:gd name="connsiteX28" fmla="*/ 3108962 w 5770675"/>
              <a:gd name="connsiteY28" fmla="*/ 2651760 h 5303520"/>
              <a:gd name="connsiteX29" fmla="*/ 2651762 w 5770675"/>
              <a:gd name="connsiteY29" fmla="*/ 3108960 h 5303520"/>
              <a:gd name="connsiteX30" fmla="*/ 2194562 w 5770675"/>
              <a:gd name="connsiteY30" fmla="*/ 2651760 h 5303520"/>
              <a:gd name="connsiteX31" fmla="*/ 2651762 w 5770675"/>
              <a:gd name="connsiteY31" fmla="*/ 2194560 h 5303520"/>
              <a:gd name="connsiteX32" fmla="*/ 2907387 w 5770675"/>
              <a:gd name="connsiteY32" fmla="*/ 2272643 h 5303520"/>
              <a:gd name="connsiteX33" fmla="*/ 2950484 w 5770675"/>
              <a:gd name="connsiteY33" fmla="*/ 2308201 h 5303520"/>
              <a:gd name="connsiteX34" fmla="*/ 4224466 w 5770675"/>
              <a:gd name="connsiteY34" fmla="*/ 1459597 h 5303520"/>
              <a:gd name="connsiteX35" fmla="*/ 4203891 w 5770675"/>
              <a:gd name="connsiteY35" fmla="*/ 943844 h 5303520"/>
              <a:gd name="connsiteX36" fmla="*/ 2651762 w 5770675"/>
              <a:gd name="connsiteY36" fmla="*/ 0 h 5303520"/>
              <a:gd name="connsiteX37" fmla="*/ 4338530 w 5770675"/>
              <a:gd name="connsiteY37" fmla="*/ 605533 h 5303520"/>
              <a:gd name="connsiteX38" fmla="*/ 4429079 w 5770675"/>
              <a:gd name="connsiteY38" fmla="*/ 687830 h 5303520"/>
              <a:gd name="connsiteX39" fmla="*/ 4091397 w 5770675"/>
              <a:gd name="connsiteY39" fmla="*/ 912761 h 5303520"/>
              <a:gd name="connsiteX40" fmla="*/ 4113326 w 5770675"/>
              <a:gd name="connsiteY40" fmla="*/ 1462459 h 5303520"/>
              <a:gd name="connsiteX41" fmla="*/ 3990342 w 5770675"/>
              <a:gd name="connsiteY41" fmla="*/ 1544379 h 5303520"/>
              <a:gd name="connsiteX42" fmla="*/ 3880263 w 5770675"/>
              <a:gd name="connsiteY42" fmla="*/ 1423261 h 5303520"/>
              <a:gd name="connsiteX43" fmla="*/ 2651761 w 5770675"/>
              <a:gd name="connsiteY43" fmla="*/ 914400 h 5303520"/>
              <a:gd name="connsiteX44" fmla="*/ 914398 w 5770675"/>
              <a:gd name="connsiteY44" fmla="*/ 2651760 h 5303520"/>
              <a:gd name="connsiteX45" fmla="*/ 2651761 w 5770675"/>
              <a:gd name="connsiteY45" fmla="*/ 4389120 h 5303520"/>
              <a:gd name="connsiteX46" fmla="*/ 4389125 w 5770675"/>
              <a:gd name="connsiteY46" fmla="*/ 2651760 h 5303520"/>
              <a:gd name="connsiteX47" fmla="*/ 4179435 w 5770675"/>
              <a:gd name="connsiteY47" fmla="*/ 1823631 h 5303520"/>
              <a:gd name="connsiteX48" fmla="*/ 4172502 w 5770675"/>
              <a:gd name="connsiteY48" fmla="*/ 1812220 h 5303520"/>
              <a:gd name="connsiteX49" fmla="*/ 4264219 w 5770675"/>
              <a:gd name="connsiteY49" fmla="*/ 1751126 h 5303520"/>
              <a:gd name="connsiteX50" fmla="*/ 4763017 w 5770675"/>
              <a:gd name="connsiteY50" fmla="*/ 1983181 h 5303520"/>
              <a:gd name="connsiteX51" fmla="*/ 5137033 w 5770675"/>
              <a:gd name="connsiteY51" fmla="*/ 1734047 h 5303520"/>
              <a:gd name="connsiteX52" fmla="*/ 5184306 w 5770675"/>
              <a:gd name="connsiteY52" fmla="*/ 1863208 h 5303520"/>
              <a:gd name="connsiteX53" fmla="*/ 5303524 w 5770675"/>
              <a:gd name="connsiteY53" fmla="*/ 2651760 h 5303520"/>
              <a:gd name="connsiteX54" fmla="*/ 2651762 w 5770675"/>
              <a:gd name="connsiteY54" fmla="*/ 5303520 h 5303520"/>
              <a:gd name="connsiteX55" fmla="*/ 0 w 5770675"/>
              <a:gd name="connsiteY55" fmla="*/ 2651760 h 5303520"/>
              <a:gd name="connsiteX56" fmla="*/ 2651762 w 5770675"/>
              <a:gd name="connsiteY56" fmla="*/ 0 h 53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70675" h="5303520">
                <a:moveTo>
                  <a:pt x="2651762" y="1143000"/>
                </a:moveTo>
                <a:cubicBezTo>
                  <a:pt x="3068395" y="1143000"/>
                  <a:pt x="3445586" y="1311874"/>
                  <a:pt x="3718618" y="1584906"/>
                </a:cubicBezTo>
                <a:lnTo>
                  <a:pt x="3798142" y="1672404"/>
                </a:lnTo>
                <a:lnTo>
                  <a:pt x="3100596" y="2137041"/>
                </a:lnTo>
                <a:lnTo>
                  <a:pt x="3035200" y="2083084"/>
                </a:lnTo>
                <a:cubicBezTo>
                  <a:pt x="2925745" y="2009138"/>
                  <a:pt x="2793796" y="1965960"/>
                  <a:pt x="2651762" y="1965960"/>
                </a:cubicBezTo>
                <a:cubicBezTo>
                  <a:pt x="2273005" y="1965960"/>
                  <a:pt x="1965961" y="2273003"/>
                  <a:pt x="1965961" y="2651760"/>
                </a:cubicBezTo>
                <a:cubicBezTo>
                  <a:pt x="1965961" y="3030517"/>
                  <a:pt x="2273005" y="3337560"/>
                  <a:pt x="2651762" y="3337560"/>
                </a:cubicBezTo>
                <a:cubicBezTo>
                  <a:pt x="3030519" y="3337560"/>
                  <a:pt x="3337563" y="3030517"/>
                  <a:pt x="3337563" y="2651760"/>
                </a:cubicBezTo>
                <a:cubicBezTo>
                  <a:pt x="3337563" y="2604416"/>
                  <a:pt x="3332766" y="2558191"/>
                  <a:pt x="3323630" y="2513547"/>
                </a:cubicBezTo>
                <a:lnTo>
                  <a:pt x="3288675" y="2400940"/>
                </a:lnTo>
                <a:lnTo>
                  <a:pt x="3981670" y="1939333"/>
                </a:lnTo>
                <a:lnTo>
                  <a:pt x="4041958" y="2064483"/>
                </a:lnTo>
                <a:cubicBezTo>
                  <a:pt x="4118306" y="2244988"/>
                  <a:pt x="4160524" y="2443444"/>
                  <a:pt x="4160524" y="2651760"/>
                </a:cubicBezTo>
                <a:cubicBezTo>
                  <a:pt x="4160524" y="3485025"/>
                  <a:pt x="3485028" y="4160520"/>
                  <a:pt x="2651762" y="4160520"/>
                </a:cubicBezTo>
                <a:cubicBezTo>
                  <a:pt x="1818496" y="4160520"/>
                  <a:pt x="1143000" y="3485025"/>
                  <a:pt x="1143000" y="2651760"/>
                </a:cubicBezTo>
                <a:cubicBezTo>
                  <a:pt x="1143000" y="1818495"/>
                  <a:pt x="1818496" y="1143000"/>
                  <a:pt x="2651762" y="1143000"/>
                </a:cubicBezTo>
                <a:close/>
                <a:moveTo>
                  <a:pt x="5192878" y="285077"/>
                </a:moveTo>
                <a:lnTo>
                  <a:pt x="5213453" y="800830"/>
                </a:lnTo>
                <a:lnTo>
                  <a:pt x="5214199" y="800332"/>
                </a:lnTo>
                <a:cubicBezTo>
                  <a:pt x="5261414" y="768883"/>
                  <a:pt x="5325183" y="781663"/>
                  <a:pt x="5356632" y="828877"/>
                </a:cubicBezTo>
                <a:cubicBezTo>
                  <a:pt x="5388082" y="876092"/>
                  <a:pt x="5375302" y="939860"/>
                  <a:pt x="5328088" y="971310"/>
                </a:cubicBezTo>
                <a:lnTo>
                  <a:pt x="5302676" y="988237"/>
                </a:lnTo>
                <a:lnTo>
                  <a:pt x="5770675" y="1205962"/>
                </a:lnTo>
                <a:lnTo>
                  <a:pt x="4781688" y="1864729"/>
                </a:lnTo>
                <a:lnTo>
                  <a:pt x="4313690" y="1647004"/>
                </a:lnTo>
                <a:lnTo>
                  <a:pt x="3072878" y="2473512"/>
                </a:lnTo>
                <a:lnTo>
                  <a:pt x="3073033" y="2473797"/>
                </a:lnTo>
                <a:cubicBezTo>
                  <a:pt x="3096169" y="2528496"/>
                  <a:pt x="3108962" y="2588634"/>
                  <a:pt x="3108962" y="2651760"/>
                </a:cubicBezTo>
                <a:cubicBezTo>
                  <a:pt x="3108962" y="2904265"/>
                  <a:pt x="2904267" y="3108960"/>
                  <a:pt x="2651762" y="3108960"/>
                </a:cubicBezTo>
                <a:cubicBezTo>
                  <a:pt x="2399257" y="3108960"/>
                  <a:pt x="2194562" y="2904265"/>
                  <a:pt x="2194562" y="2651760"/>
                </a:cubicBezTo>
                <a:cubicBezTo>
                  <a:pt x="2194562" y="2399255"/>
                  <a:pt x="2399257" y="2194560"/>
                  <a:pt x="2651762" y="2194560"/>
                </a:cubicBezTo>
                <a:cubicBezTo>
                  <a:pt x="2746452" y="2194560"/>
                  <a:pt x="2834418" y="2223345"/>
                  <a:pt x="2907387" y="2272643"/>
                </a:cubicBezTo>
                <a:lnTo>
                  <a:pt x="2950484" y="2308201"/>
                </a:lnTo>
                <a:lnTo>
                  <a:pt x="4224466" y="1459597"/>
                </a:lnTo>
                <a:lnTo>
                  <a:pt x="4203891" y="943844"/>
                </a:lnTo>
                <a:close/>
                <a:moveTo>
                  <a:pt x="2651762" y="0"/>
                </a:moveTo>
                <a:cubicBezTo>
                  <a:pt x="3292494" y="0"/>
                  <a:pt x="3880149" y="227244"/>
                  <a:pt x="4338530" y="605533"/>
                </a:cubicBezTo>
                <a:lnTo>
                  <a:pt x="4429079" y="687830"/>
                </a:lnTo>
                <a:lnTo>
                  <a:pt x="4091397" y="912761"/>
                </a:lnTo>
                <a:lnTo>
                  <a:pt x="4113326" y="1462459"/>
                </a:lnTo>
                <a:lnTo>
                  <a:pt x="3990342" y="1544379"/>
                </a:lnTo>
                <a:lnTo>
                  <a:pt x="3880263" y="1423261"/>
                </a:lnTo>
                <a:cubicBezTo>
                  <a:pt x="3565862" y="1108861"/>
                  <a:pt x="3131521" y="914400"/>
                  <a:pt x="2651761" y="914400"/>
                </a:cubicBezTo>
                <a:cubicBezTo>
                  <a:pt x="1692242" y="914400"/>
                  <a:pt x="914398" y="1692243"/>
                  <a:pt x="914398" y="2651760"/>
                </a:cubicBezTo>
                <a:cubicBezTo>
                  <a:pt x="914398" y="3611277"/>
                  <a:pt x="1692242" y="4389120"/>
                  <a:pt x="2651761" y="4389120"/>
                </a:cubicBezTo>
                <a:cubicBezTo>
                  <a:pt x="3611280" y="4389120"/>
                  <a:pt x="4389125" y="3611277"/>
                  <a:pt x="4389125" y="2651760"/>
                </a:cubicBezTo>
                <a:cubicBezTo>
                  <a:pt x="4389125" y="2351911"/>
                  <a:pt x="4313164" y="2069804"/>
                  <a:pt x="4179435" y="1823631"/>
                </a:cubicBezTo>
                <a:lnTo>
                  <a:pt x="4172502" y="1812220"/>
                </a:lnTo>
                <a:lnTo>
                  <a:pt x="4264219" y="1751126"/>
                </a:lnTo>
                <a:lnTo>
                  <a:pt x="4763017" y="1983181"/>
                </a:lnTo>
                <a:lnTo>
                  <a:pt x="5137033" y="1734047"/>
                </a:lnTo>
                <a:lnTo>
                  <a:pt x="5184306" y="1863208"/>
                </a:lnTo>
                <a:cubicBezTo>
                  <a:pt x="5261786" y="2112311"/>
                  <a:pt x="5303524" y="2377161"/>
                  <a:pt x="5303524" y="2651760"/>
                </a:cubicBezTo>
                <a:cubicBezTo>
                  <a:pt x="5303524" y="4116287"/>
                  <a:pt x="4116291" y="5303520"/>
                  <a:pt x="2651762" y="5303520"/>
                </a:cubicBezTo>
                <a:cubicBezTo>
                  <a:pt x="1187234" y="5303520"/>
                  <a:pt x="0" y="4116287"/>
                  <a:pt x="0" y="2651760"/>
                </a:cubicBezTo>
                <a:cubicBezTo>
                  <a:pt x="0" y="1187233"/>
                  <a:pt x="1187234" y="0"/>
                  <a:pt x="265176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3C5FA427-1976-4FB6-AFC8-D43650F23ACE}"/>
              </a:ext>
            </a:extLst>
          </p:cNvPr>
          <p:cNvSpPr>
            <a:spLocks/>
          </p:cNvSpPr>
          <p:nvPr userDrawn="1"/>
        </p:nvSpPr>
        <p:spPr bwMode="auto">
          <a:xfrm>
            <a:off x="5926323" y="945750"/>
            <a:ext cx="5291940" cy="5093246"/>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Picture Placeholder 4">
            <a:extLst>
              <a:ext uri="{FF2B5EF4-FFF2-40B4-BE49-F238E27FC236}">
                <a16:creationId xmlns:a16="http://schemas.microsoft.com/office/drawing/2014/main" id="{4291A5CD-9F15-47A9-86F2-E34601F5C458}"/>
              </a:ext>
            </a:extLst>
          </p:cNvPr>
          <p:cNvSpPr>
            <a:spLocks noGrp="1"/>
          </p:cNvSpPr>
          <p:nvPr>
            <p:ph type="pic" sz="quarter" idx="10" hasCustomPrompt="1"/>
          </p:nvPr>
        </p:nvSpPr>
        <p:spPr>
          <a:xfrm>
            <a:off x="6734308" y="1617572"/>
            <a:ext cx="3622856" cy="3622856"/>
          </a:xfrm>
          <a:custGeom>
            <a:avLst/>
            <a:gdLst>
              <a:gd name="connsiteX0" fmla="*/ 1711572 w 3423144"/>
              <a:gd name="connsiteY0" fmla="*/ 0 h 3423144"/>
              <a:gd name="connsiteX1" fmla="*/ 3423144 w 3423144"/>
              <a:gd name="connsiteY1" fmla="*/ 1711572 h 3423144"/>
              <a:gd name="connsiteX2" fmla="*/ 1711572 w 3423144"/>
              <a:gd name="connsiteY2" fmla="*/ 3423144 h 3423144"/>
              <a:gd name="connsiteX3" fmla="*/ 0 w 3423144"/>
              <a:gd name="connsiteY3" fmla="*/ 1711572 h 3423144"/>
              <a:gd name="connsiteX4" fmla="*/ 1711572 w 3423144"/>
              <a:gd name="connsiteY4" fmla="*/ 0 h 342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144" h="3423144">
                <a:moveTo>
                  <a:pt x="1711572" y="0"/>
                </a:moveTo>
                <a:cubicBezTo>
                  <a:pt x="2656847" y="0"/>
                  <a:pt x="3423144" y="766297"/>
                  <a:pt x="3423144" y="1711572"/>
                </a:cubicBezTo>
                <a:cubicBezTo>
                  <a:pt x="3423144" y="2656847"/>
                  <a:pt x="2656847" y="3423144"/>
                  <a:pt x="1711572" y="3423144"/>
                </a:cubicBezTo>
                <a:cubicBezTo>
                  <a:pt x="766297" y="3423144"/>
                  <a:pt x="0" y="2656847"/>
                  <a:pt x="0" y="1711572"/>
                </a:cubicBezTo>
                <a:cubicBezTo>
                  <a:pt x="0" y="766297"/>
                  <a:pt x="766297" y="0"/>
                  <a:pt x="1711572"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0F365D7-7FE8-4320-988A-2AE655751A10}"/>
              </a:ext>
            </a:extLst>
          </p:cNvPr>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1">
            <a:extLst>
              <a:ext uri="{FF2B5EF4-FFF2-40B4-BE49-F238E27FC236}">
                <a16:creationId xmlns:a16="http://schemas.microsoft.com/office/drawing/2014/main" id="{0025F79A-665A-4BBB-A50A-546644FC2449}"/>
              </a:ext>
            </a:extLst>
          </p:cNvPr>
          <p:cNvSpPr/>
          <p:nvPr userDrawn="1"/>
        </p:nvSpPr>
        <p:spPr>
          <a:xfrm>
            <a:off x="4545106" y="1577788"/>
            <a:ext cx="7646894" cy="29942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B8CE32FA-A122-42D7-A83F-50C4A303FE09}"/>
              </a:ext>
            </a:extLst>
          </p:cNvPr>
          <p:cNvSpPr>
            <a:spLocks noGrp="1"/>
          </p:cNvSpPr>
          <p:nvPr>
            <p:ph type="pic" idx="14" hasCustomPrompt="1"/>
          </p:nvPr>
        </p:nvSpPr>
        <p:spPr>
          <a:xfrm>
            <a:off x="0" y="1575690"/>
            <a:ext cx="4572000" cy="299421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9FD52E7-76ED-406C-90A6-5EB0DB26487F}"/>
              </a:ext>
            </a:extLst>
          </p:cNvPr>
          <p:cNvSpPr>
            <a:spLocks noGrp="1"/>
          </p:cNvSpPr>
          <p:nvPr>
            <p:ph type="pic" idx="15" hasCustomPrompt="1"/>
          </p:nvPr>
        </p:nvSpPr>
        <p:spPr>
          <a:xfrm>
            <a:off x="4844205"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F86E70E-5C01-49D3-8D6F-4A30C2D3E95B}"/>
              </a:ext>
            </a:extLst>
          </p:cNvPr>
          <p:cNvSpPr>
            <a:spLocks noGrp="1"/>
          </p:cNvSpPr>
          <p:nvPr>
            <p:ph type="pic" idx="16" hasCustomPrompt="1"/>
          </p:nvPr>
        </p:nvSpPr>
        <p:spPr>
          <a:xfrm>
            <a:off x="7121240"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93D5C010-3837-42B8-9405-3A16D8BEE0B8}"/>
              </a:ext>
            </a:extLst>
          </p:cNvPr>
          <p:cNvSpPr>
            <a:spLocks noGrp="1"/>
          </p:cNvSpPr>
          <p:nvPr>
            <p:ph type="pic" idx="17" hasCustomPrompt="1"/>
          </p:nvPr>
        </p:nvSpPr>
        <p:spPr>
          <a:xfrm>
            <a:off x="9398276"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FA6F99CB-1078-445F-B45A-8412BD0D7BF2}"/>
              </a:ext>
            </a:extLst>
          </p:cNvPr>
          <p:cNvGrpSpPr/>
          <p:nvPr userDrawn="1"/>
        </p:nvGrpSpPr>
        <p:grpSpPr>
          <a:xfrm>
            <a:off x="9623275" y="2262039"/>
            <a:ext cx="2578350" cy="4052320"/>
            <a:chOff x="9508727" y="2147107"/>
            <a:chExt cx="2683273" cy="4217224"/>
          </a:xfrm>
        </p:grpSpPr>
        <p:sp>
          <p:nvSpPr>
            <p:cNvPr id="6" name="Freeform: Shape 19">
              <a:extLst>
                <a:ext uri="{FF2B5EF4-FFF2-40B4-BE49-F238E27FC236}">
                  <a16:creationId xmlns:a16="http://schemas.microsoft.com/office/drawing/2014/main" id="{B803DD7C-8357-4017-A04A-890271D09FD2}"/>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7" name="Freeform: Shape 20">
              <a:extLst>
                <a:ext uri="{FF2B5EF4-FFF2-40B4-BE49-F238E27FC236}">
                  <a16:creationId xmlns:a16="http://schemas.microsoft.com/office/drawing/2014/main" id="{545C1A83-AC17-468F-AE4B-DA6DFB967F3D}"/>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8" name="Freeform: Shape 21">
              <a:extLst>
                <a:ext uri="{FF2B5EF4-FFF2-40B4-BE49-F238E27FC236}">
                  <a16:creationId xmlns:a16="http://schemas.microsoft.com/office/drawing/2014/main" id="{A289152D-0B1B-41B3-8B5D-A2EA990B3C2D}"/>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9" name="Freeform: Shape 22">
              <a:extLst>
                <a:ext uri="{FF2B5EF4-FFF2-40B4-BE49-F238E27FC236}">
                  <a16:creationId xmlns:a16="http://schemas.microsoft.com/office/drawing/2014/main" id="{2C2EC087-1C1F-423B-B7C3-9328FEE22E1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0" name="Freeform: Shape 23">
              <a:extLst>
                <a:ext uri="{FF2B5EF4-FFF2-40B4-BE49-F238E27FC236}">
                  <a16:creationId xmlns:a16="http://schemas.microsoft.com/office/drawing/2014/main" id="{5EFD32FA-FF28-4B64-B659-0CDE91DF5E2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1" name="Freeform: Shape 24">
              <a:extLst>
                <a:ext uri="{FF2B5EF4-FFF2-40B4-BE49-F238E27FC236}">
                  <a16:creationId xmlns:a16="http://schemas.microsoft.com/office/drawing/2014/main" id="{515A1297-EF30-45B9-9DE5-18A260D5157A}"/>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25">
              <a:extLst>
                <a:ext uri="{FF2B5EF4-FFF2-40B4-BE49-F238E27FC236}">
                  <a16:creationId xmlns:a16="http://schemas.microsoft.com/office/drawing/2014/main" id="{43D18554-414E-428A-96C7-DB0E0A485A83}"/>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Rectangle 8">
            <a:extLst>
              <a:ext uri="{FF2B5EF4-FFF2-40B4-BE49-F238E27FC236}">
                <a16:creationId xmlns:a16="http://schemas.microsoft.com/office/drawing/2014/main" id="{C8BA79F9-3F7C-4F5C-A102-8E1F1DDE3CCE}"/>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4" name="Oval 11">
            <a:extLst>
              <a:ext uri="{FF2B5EF4-FFF2-40B4-BE49-F238E27FC236}">
                <a16:creationId xmlns:a16="http://schemas.microsoft.com/office/drawing/2014/main" id="{2E1D2D1D-C89C-478D-AD14-D9E4448AE8D3}"/>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Oval 9">
            <a:extLst>
              <a:ext uri="{FF2B5EF4-FFF2-40B4-BE49-F238E27FC236}">
                <a16:creationId xmlns:a16="http://schemas.microsoft.com/office/drawing/2014/main" id="{49B3822B-A0CB-43FA-9ADD-1D158C662449}"/>
              </a:ext>
            </a:extLst>
          </p:cNvPr>
          <p:cNvSpPr/>
          <p:nvPr userDrawn="1"/>
        </p:nvSpPr>
        <p:spPr>
          <a:xfrm>
            <a:off x="6714751" y="3743880"/>
            <a:ext cx="2520000" cy="25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Picture Placeholder 2">
            <a:extLst>
              <a:ext uri="{FF2B5EF4-FFF2-40B4-BE49-F238E27FC236}">
                <a16:creationId xmlns:a16="http://schemas.microsoft.com/office/drawing/2014/main" id="{8BBD2C72-AEAF-43FB-87E8-0D0E9A172E7A}"/>
              </a:ext>
            </a:extLst>
          </p:cNvPr>
          <p:cNvSpPr>
            <a:spLocks noGrp="1"/>
          </p:cNvSpPr>
          <p:nvPr>
            <p:ph type="pic" idx="10" hasCustomPrompt="1"/>
          </p:nvPr>
        </p:nvSpPr>
        <p:spPr>
          <a:xfrm>
            <a:off x="9817728" y="2480031"/>
            <a:ext cx="2363393"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Text Placeholder 9">
            <a:extLst>
              <a:ext uri="{FF2B5EF4-FFF2-40B4-BE49-F238E27FC236}">
                <a16:creationId xmlns:a16="http://schemas.microsoft.com/office/drawing/2014/main" id="{D9D47E99-E6AC-4A67-BF0B-2D7C9FA64910}"/>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7" name="Graphic 2">
            <a:extLst>
              <a:ext uri="{FF2B5EF4-FFF2-40B4-BE49-F238E27FC236}">
                <a16:creationId xmlns:a16="http://schemas.microsoft.com/office/drawing/2014/main" id="{19FDD70F-89CB-4292-A704-3A7A935BF054}"/>
              </a:ext>
            </a:extLst>
          </p:cNvPr>
          <p:cNvSpPr/>
          <p:nvPr/>
        </p:nvSpPr>
        <p:spPr>
          <a:xfrm>
            <a:off x="7226369" y="2493032"/>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294FF3F5-FF63-4B05-914D-FF6F3740F129}"/>
              </a:ext>
            </a:extLst>
          </p:cNvPr>
          <p:cNvSpPr/>
          <p:nvPr/>
        </p:nvSpPr>
        <p:spPr>
          <a:xfrm>
            <a:off x="7247440" y="2509539"/>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CD4A2E91-9F03-4B96-A59B-44645C9C39AA}"/>
              </a:ext>
            </a:extLst>
          </p:cNvPr>
          <p:cNvSpPr/>
          <p:nvPr/>
        </p:nvSpPr>
        <p:spPr>
          <a:xfrm>
            <a:off x="7224206" y="2940720"/>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9DD60EC9-D690-4534-A2F5-E57F78C49B30}"/>
              </a:ext>
            </a:extLst>
          </p:cNvPr>
          <p:cNvSpPr/>
          <p:nvPr/>
        </p:nvSpPr>
        <p:spPr>
          <a:xfrm>
            <a:off x="7224206" y="3170794"/>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5B44AAE8-8734-4A88-8FD0-23470CABC361}"/>
              </a:ext>
            </a:extLst>
          </p:cNvPr>
          <p:cNvSpPr/>
          <p:nvPr/>
        </p:nvSpPr>
        <p:spPr>
          <a:xfrm>
            <a:off x="7224237" y="3186157"/>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F79AA3A9-8851-4CB0-A2B7-BC91ABC29F8E}"/>
              </a:ext>
            </a:extLst>
          </p:cNvPr>
          <p:cNvSpPr/>
          <p:nvPr/>
        </p:nvSpPr>
        <p:spPr>
          <a:xfrm>
            <a:off x="7223928" y="3456384"/>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9CA9A625-B7A5-4372-968D-348F7B5F4648}"/>
              </a:ext>
            </a:extLst>
          </p:cNvPr>
          <p:cNvSpPr/>
          <p:nvPr/>
        </p:nvSpPr>
        <p:spPr>
          <a:xfrm>
            <a:off x="7223928" y="3471747"/>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87A09811-A944-4FA6-893C-A3F961D72EFA}"/>
              </a:ext>
            </a:extLst>
          </p:cNvPr>
          <p:cNvSpPr/>
          <p:nvPr/>
        </p:nvSpPr>
        <p:spPr>
          <a:xfrm>
            <a:off x="8785446" y="3242539"/>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6" name="Graphic 2">
            <a:extLst>
              <a:ext uri="{FF2B5EF4-FFF2-40B4-BE49-F238E27FC236}">
                <a16:creationId xmlns:a16="http://schemas.microsoft.com/office/drawing/2014/main" id="{1051CE3E-A25D-4419-A3AA-D412989C41E1}"/>
              </a:ext>
            </a:extLst>
          </p:cNvPr>
          <p:cNvSpPr/>
          <p:nvPr/>
        </p:nvSpPr>
        <p:spPr>
          <a:xfrm>
            <a:off x="8792122" y="3267422"/>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A0DF7535-AA39-416F-84D0-138B7D93F8ED}"/>
              </a:ext>
            </a:extLst>
          </p:cNvPr>
          <p:cNvSpPr/>
          <p:nvPr/>
        </p:nvSpPr>
        <p:spPr>
          <a:xfrm>
            <a:off x="8788382" y="3966668"/>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8" name="Graphic 2">
            <a:extLst>
              <a:ext uri="{FF2B5EF4-FFF2-40B4-BE49-F238E27FC236}">
                <a16:creationId xmlns:a16="http://schemas.microsoft.com/office/drawing/2014/main" id="{EC0BE9BD-8B40-4448-9291-F0A47C4DBA1F}"/>
              </a:ext>
            </a:extLst>
          </p:cNvPr>
          <p:cNvSpPr/>
          <p:nvPr/>
        </p:nvSpPr>
        <p:spPr>
          <a:xfrm>
            <a:off x="8793761" y="3983700"/>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9" name="Oval 216">
            <a:extLst>
              <a:ext uri="{FF2B5EF4-FFF2-40B4-BE49-F238E27FC236}">
                <a16:creationId xmlns:a16="http://schemas.microsoft.com/office/drawing/2014/main" id="{80937075-1736-486D-B42C-3FC2513613CA}"/>
              </a:ext>
            </a:extLst>
          </p:cNvPr>
          <p:cNvSpPr>
            <a:spLocks noChangeAspect="1"/>
          </p:cNvSpPr>
          <p:nvPr/>
        </p:nvSpPr>
        <p:spPr>
          <a:xfrm>
            <a:off x="8270853" y="2557837"/>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17">
            <a:extLst>
              <a:ext uri="{FF2B5EF4-FFF2-40B4-BE49-F238E27FC236}">
                <a16:creationId xmlns:a16="http://schemas.microsoft.com/office/drawing/2014/main" id="{AAF9148F-3CB4-458C-9724-C402F2D9333D}"/>
              </a:ext>
            </a:extLst>
          </p:cNvPr>
          <p:cNvSpPr>
            <a:spLocks noChangeAspect="1"/>
          </p:cNvSpPr>
          <p:nvPr/>
        </p:nvSpPr>
        <p:spPr>
          <a:xfrm>
            <a:off x="8275425" y="2562409"/>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Oval 218">
            <a:extLst>
              <a:ext uri="{FF2B5EF4-FFF2-40B4-BE49-F238E27FC236}">
                <a16:creationId xmlns:a16="http://schemas.microsoft.com/office/drawing/2014/main" id="{843BB2FA-7F22-49B0-BC78-2E9B0305C296}"/>
              </a:ext>
            </a:extLst>
          </p:cNvPr>
          <p:cNvSpPr/>
          <p:nvPr/>
        </p:nvSpPr>
        <p:spPr>
          <a:xfrm>
            <a:off x="8291610" y="2578594"/>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9">
            <a:extLst>
              <a:ext uri="{FF2B5EF4-FFF2-40B4-BE49-F238E27FC236}">
                <a16:creationId xmlns:a16="http://schemas.microsoft.com/office/drawing/2014/main" id="{8B4DD387-A517-48E9-B699-088D6CA4D3BD}"/>
              </a:ext>
            </a:extLst>
          </p:cNvPr>
          <p:cNvSpPr/>
          <p:nvPr/>
        </p:nvSpPr>
        <p:spPr>
          <a:xfrm>
            <a:off x="8299038" y="2586022"/>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Graphic 2">
            <a:extLst>
              <a:ext uri="{FF2B5EF4-FFF2-40B4-BE49-F238E27FC236}">
                <a16:creationId xmlns:a16="http://schemas.microsoft.com/office/drawing/2014/main" id="{4EF42A38-AD69-4C54-9896-6639F2020E15}"/>
              </a:ext>
            </a:extLst>
          </p:cNvPr>
          <p:cNvSpPr/>
          <p:nvPr userDrawn="1"/>
        </p:nvSpPr>
        <p:spPr>
          <a:xfrm flipH="1">
            <a:off x="7225298" y="2953504"/>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4" name="그림 개체 틀 43">
            <a:extLst>
              <a:ext uri="{FF2B5EF4-FFF2-40B4-BE49-F238E27FC236}">
                <a16:creationId xmlns:a16="http://schemas.microsoft.com/office/drawing/2014/main" id="{41603E8A-3D98-41B6-913A-5C71C86D9981}"/>
              </a:ext>
            </a:extLst>
          </p:cNvPr>
          <p:cNvSpPr>
            <a:spLocks noGrp="1"/>
          </p:cNvSpPr>
          <p:nvPr>
            <p:ph type="pic" idx="11" hasCustomPrompt="1"/>
          </p:nvPr>
        </p:nvSpPr>
        <p:spPr>
          <a:xfrm>
            <a:off x="7284233" y="2563170"/>
            <a:ext cx="1456965" cy="3006901"/>
          </a:xfrm>
          <a:custGeom>
            <a:avLst/>
            <a:gdLst>
              <a:gd name="connsiteX0" fmla="*/ 156716 w 1456965"/>
              <a:gd name="connsiteY0" fmla="*/ 0 h 3006901"/>
              <a:gd name="connsiteX1" fmla="*/ 295475 w 1456965"/>
              <a:gd name="connsiteY1" fmla="*/ 0 h 3006901"/>
              <a:gd name="connsiteX2" fmla="*/ 308926 w 1456965"/>
              <a:gd name="connsiteY2" fmla="*/ 12735 h 3006901"/>
              <a:gd name="connsiteX3" fmla="*/ 413011 w 1456965"/>
              <a:gd name="connsiteY3" fmla="*/ 111281 h 3006901"/>
              <a:gd name="connsiteX4" fmla="*/ 1037425 w 1456965"/>
              <a:gd name="connsiteY4" fmla="*/ 111281 h 3006901"/>
              <a:gd name="connsiteX5" fmla="*/ 1141510 w 1456965"/>
              <a:gd name="connsiteY5" fmla="*/ 12735 h 3006901"/>
              <a:gd name="connsiteX6" fmla="*/ 1154961 w 1456965"/>
              <a:gd name="connsiteY6" fmla="*/ 0 h 3006901"/>
              <a:gd name="connsiteX7" fmla="*/ 1300250 w 1456965"/>
              <a:gd name="connsiteY7" fmla="*/ 0 h 3006901"/>
              <a:gd name="connsiteX8" fmla="*/ 1456965 w 1456965"/>
              <a:gd name="connsiteY8" fmla="*/ 148374 h 3006901"/>
              <a:gd name="connsiteX9" fmla="*/ 1456965 w 1456965"/>
              <a:gd name="connsiteY9" fmla="*/ 2858526 h 3006901"/>
              <a:gd name="connsiteX10" fmla="*/ 1300250 w 1456965"/>
              <a:gd name="connsiteY10" fmla="*/ 3006901 h 3006901"/>
              <a:gd name="connsiteX11" fmla="*/ 156716 w 1456965"/>
              <a:gd name="connsiteY11" fmla="*/ 3006901 h 3006901"/>
              <a:gd name="connsiteX12" fmla="*/ 0 w 1456965"/>
              <a:gd name="connsiteY12" fmla="*/ 2858526 h 3006901"/>
              <a:gd name="connsiteX13" fmla="*/ 0 w 1456965"/>
              <a:gd name="connsiteY13" fmla="*/ 148374 h 3006901"/>
              <a:gd name="connsiteX14" fmla="*/ 156716 w 1456965"/>
              <a:gd name="connsiteY14" fmla="*/ 0 h 300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965" h="3006901">
                <a:moveTo>
                  <a:pt x="156716" y="0"/>
                </a:moveTo>
                <a:lnTo>
                  <a:pt x="295475" y="0"/>
                </a:lnTo>
                <a:cubicBezTo>
                  <a:pt x="302886" y="0"/>
                  <a:pt x="308926" y="5688"/>
                  <a:pt x="308926" y="12735"/>
                </a:cubicBezTo>
                <a:cubicBezTo>
                  <a:pt x="308926" y="67170"/>
                  <a:pt x="355549" y="111281"/>
                  <a:pt x="413011" y="111281"/>
                </a:cubicBezTo>
                <a:lnTo>
                  <a:pt x="1037425" y="111281"/>
                </a:lnTo>
                <a:cubicBezTo>
                  <a:pt x="1094920" y="111281"/>
                  <a:pt x="1141510" y="67140"/>
                  <a:pt x="1141510" y="12735"/>
                </a:cubicBezTo>
                <a:cubicBezTo>
                  <a:pt x="1141510" y="5719"/>
                  <a:pt x="1147517" y="0"/>
                  <a:pt x="1154961" y="0"/>
                </a:cubicBezTo>
                <a:lnTo>
                  <a:pt x="1300250" y="0"/>
                </a:lnTo>
                <a:cubicBezTo>
                  <a:pt x="1386802" y="0"/>
                  <a:pt x="1456965" y="66429"/>
                  <a:pt x="1456965" y="148374"/>
                </a:cubicBezTo>
                <a:lnTo>
                  <a:pt x="1456965" y="2858526"/>
                </a:lnTo>
                <a:cubicBezTo>
                  <a:pt x="1456965" y="2940472"/>
                  <a:pt x="1386802" y="3006901"/>
                  <a:pt x="1300250" y="3006901"/>
                </a:cubicBezTo>
                <a:lnTo>
                  <a:pt x="156716" y="3006901"/>
                </a:lnTo>
                <a:cubicBezTo>
                  <a:pt x="70163" y="3006901"/>
                  <a:pt x="0" y="2940472"/>
                  <a:pt x="0" y="2858526"/>
                </a:cubicBezTo>
                <a:lnTo>
                  <a:pt x="0" y="148374"/>
                </a:lnTo>
                <a:cubicBezTo>
                  <a:pt x="0" y="66429"/>
                  <a:pt x="70163" y="0"/>
                  <a:pt x="156716" y="0"/>
                </a:cubicBez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34">
            <a:extLst>
              <a:ext uri="{FF2B5EF4-FFF2-40B4-BE49-F238E27FC236}">
                <a16:creationId xmlns:a16="http://schemas.microsoft.com/office/drawing/2014/main" id="{4A0EA643-E018-4804-98F5-ED72D60FA05C}"/>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15">
            <a:extLst>
              <a:ext uri="{FF2B5EF4-FFF2-40B4-BE49-F238E27FC236}">
                <a16:creationId xmlns:a16="http://schemas.microsoft.com/office/drawing/2014/main" id="{CC3C8D2A-7493-49A6-BC5D-85D373BCAF39}"/>
              </a:ext>
            </a:extLst>
          </p:cNvPr>
          <p:cNvGrpSpPr/>
          <p:nvPr userDrawn="1"/>
        </p:nvGrpSpPr>
        <p:grpSpPr>
          <a:xfrm>
            <a:off x="3034295" y="1729760"/>
            <a:ext cx="6123410" cy="3364399"/>
            <a:chOff x="-548507" y="477868"/>
            <a:chExt cx="11570449" cy="6357177"/>
          </a:xfrm>
        </p:grpSpPr>
        <p:sp>
          <p:nvSpPr>
            <p:cNvPr id="4" name="Freeform: Shape 16">
              <a:extLst>
                <a:ext uri="{FF2B5EF4-FFF2-40B4-BE49-F238E27FC236}">
                  <a16:creationId xmlns:a16="http://schemas.microsoft.com/office/drawing/2014/main" id="{DB9A46D1-AA19-4F9E-A750-3790822247B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3">
              <a:extLst>
                <a:ext uri="{FF2B5EF4-FFF2-40B4-BE49-F238E27FC236}">
                  <a16:creationId xmlns:a16="http://schemas.microsoft.com/office/drawing/2014/main" id="{9B00005A-443E-4EDD-BA1C-9FF4B148EB7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4">
              <a:extLst>
                <a:ext uri="{FF2B5EF4-FFF2-40B4-BE49-F238E27FC236}">
                  <a16:creationId xmlns:a16="http://schemas.microsoft.com/office/drawing/2014/main" id="{448ADAF5-2857-4508-A8F5-173632FFEC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5">
              <a:extLst>
                <a:ext uri="{FF2B5EF4-FFF2-40B4-BE49-F238E27FC236}">
                  <a16:creationId xmlns:a16="http://schemas.microsoft.com/office/drawing/2014/main" id="{470D56DA-963E-4CBB-99A3-8D678876D1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6">
              <a:extLst>
                <a:ext uri="{FF2B5EF4-FFF2-40B4-BE49-F238E27FC236}">
                  <a16:creationId xmlns:a16="http://schemas.microsoft.com/office/drawing/2014/main" id="{63669232-C35B-4F94-B0BE-A9C6E3D46C2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7">
              <a:extLst>
                <a:ext uri="{FF2B5EF4-FFF2-40B4-BE49-F238E27FC236}">
                  <a16:creationId xmlns:a16="http://schemas.microsoft.com/office/drawing/2014/main" id="{6BC1DAE5-414B-4DF8-85B5-7B918E3DCE98}"/>
                </a:ext>
              </a:extLst>
            </p:cNvPr>
            <p:cNvGrpSpPr/>
            <p:nvPr/>
          </p:nvGrpSpPr>
          <p:grpSpPr>
            <a:xfrm>
              <a:off x="1606" y="6382978"/>
              <a:ext cx="413937" cy="115242"/>
              <a:chOff x="5955" y="6353672"/>
              <a:chExt cx="413937" cy="115242"/>
            </a:xfrm>
          </p:grpSpPr>
          <p:sp>
            <p:nvSpPr>
              <p:cNvPr id="14" name="Rectangle: Rounded Corners 32">
                <a:extLst>
                  <a:ext uri="{FF2B5EF4-FFF2-40B4-BE49-F238E27FC236}">
                    <a16:creationId xmlns:a16="http://schemas.microsoft.com/office/drawing/2014/main" id="{FB011250-DC07-4C0C-A382-B7F80C149DE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3">
                <a:extLst>
                  <a:ext uri="{FF2B5EF4-FFF2-40B4-BE49-F238E27FC236}">
                    <a16:creationId xmlns:a16="http://schemas.microsoft.com/office/drawing/2014/main" id="{93635ADE-7E35-4D6D-A3D2-0470AFCFA0F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8">
              <a:extLst>
                <a:ext uri="{FF2B5EF4-FFF2-40B4-BE49-F238E27FC236}">
                  <a16:creationId xmlns:a16="http://schemas.microsoft.com/office/drawing/2014/main" id="{4CD72FD9-E2DC-4278-973C-FA8A0C137628}"/>
                </a:ext>
              </a:extLst>
            </p:cNvPr>
            <p:cNvGrpSpPr/>
            <p:nvPr/>
          </p:nvGrpSpPr>
          <p:grpSpPr>
            <a:xfrm>
              <a:off x="9855291" y="6381600"/>
              <a:ext cx="885989" cy="115242"/>
              <a:chOff x="5955" y="6353672"/>
              <a:chExt cx="413937" cy="115242"/>
            </a:xfrm>
          </p:grpSpPr>
          <p:sp>
            <p:nvSpPr>
              <p:cNvPr id="12" name="Rectangle: Rounded Corners 30">
                <a:extLst>
                  <a:ext uri="{FF2B5EF4-FFF2-40B4-BE49-F238E27FC236}">
                    <a16:creationId xmlns:a16="http://schemas.microsoft.com/office/drawing/2014/main" id="{534D30CE-DF8A-4F25-B1A1-B0ECBCEEC12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1">
                <a:extLst>
                  <a:ext uri="{FF2B5EF4-FFF2-40B4-BE49-F238E27FC236}">
                    <a16:creationId xmlns:a16="http://schemas.microsoft.com/office/drawing/2014/main" id="{304A726F-9BA6-4D31-8D52-5145F512C0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
              <a:extLst>
                <a:ext uri="{FF2B5EF4-FFF2-40B4-BE49-F238E27FC236}">
                  <a16:creationId xmlns:a16="http://schemas.microsoft.com/office/drawing/2014/main" id="{2B5D7023-6965-4E5A-B312-584FF741348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FD65EFBD-1384-42E6-BC73-BCA91FEC71B5}"/>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9E4EF15C-FF47-4276-9AF7-4CC05361973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image" Target="../media/image1.jp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9" r:id="rId6"/>
    <p:sldLayoutId id="2147483678"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68EB30-2878-49D7-B188-1842D47B4EF5}"/>
              </a:ext>
            </a:extLst>
          </p:cNvPr>
          <p:cNvSpPr txBox="1"/>
          <p:nvPr/>
        </p:nvSpPr>
        <p:spPr>
          <a:xfrm>
            <a:off x="-524256" y="953550"/>
            <a:ext cx="13130784" cy="1364541"/>
          </a:xfrm>
          <a:prstGeom prst="rect">
            <a:avLst/>
          </a:prstGeom>
          <a:noFill/>
        </p:spPr>
        <p:txBody>
          <a:bodyPr wrap="square" rtlCol="0" anchor="ctr">
            <a:spAutoFit/>
          </a:bodyPr>
          <a:lstStyle/>
          <a:p>
            <a:pPr algn="ctr"/>
            <a:r>
              <a:rPr lang="en-IN" sz="3200" kern="100" dirty="0">
                <a:effectLst/>
                <a:latin typeface="Calibri" panose="020F0502020204030204" pitchFamily="34" charset="0"/>
                <a:ea typeface="Calibri" panose="020F0502020204030204" pitchFamily="34" charset="0"/>
                <a:cs typeface="Arial" panose="020B0604020202020204" pitchFamily="34" charset="0"/>
              </a:rPr>
              <a:t>Factors Influencing Customer Subscription to Bank Term Deposit Service: </a:t>
            </a:r>
          </a:p>
          <a:p>
            <a:pPr algn="ctr"/>
            <a:r>
              <a:rPr lang="en-IN" sz="3200" kern="100" dirty="0">
                <a:effectLst/>
                <a:latin typeface="Calibri" panose="020F0502020204030204" pitchFamily="34" charset="0"/>
                <a:ea typeface="Calibri" panose="020F0502020204030204" pitchFamily="34" charset="0"/>
                <a:cs typeface="Arial" panose="020B0604020202020204" pitchFamily="34" charset="0"/>
              </a:rPr>
              <a:t> Data Analysis Approach</a:t>
            </a:r>
          </a:p>
          <a:p>
            <a:pPr algn="ctr"/>
            <a:endParaRPr lang="ko-KR" altLang="en-US" sz="1867"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51382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a:extLst>
              <a:ext uri="{FF2B5EF4-FFF2-40B4-BE49-F238E27FC236}">
                <a16:creationId xmlns:a16="http://schemas.microsoft.com/office/drawing/2014/main" id="{E40F8A18-FFA8-45A6-960A-4F561D506522}"/>
              </a:ext>
            </a:extLst>
          </p:cNvPr>
          <p:cNvGrpSpPr/>
          <p:nvPr/>
        </p:nvGrpSpPr>
        <p:grpSpPr>
          <a:xfrm>
            <a:off x="6958147" y="2841091"/>
            <a:ext cx="5142414" cy="1216824"/>
            <a:chOff x="6665543" y="2749602"/>
            <a:chExt cx="2777847" cy="1216824"/>
          </a:xfrm>
        </p:grpSpPr>
        <p:sp>
          <p:nvSpPr>
            <p:cNvPr id="10" name="TextBox 9">
              <a:extLst>
                <a:ext uri="{FF2B5EF4-FFF2-40B4-BE49-F238E27FC236}">
                  <a16:creationId xmlns:a16="http://schemas.microsoft.com/office/drawing/2014/main" id="{FE2E8406-E476-4FCC-87EB-2286510252EB}"/>
                </a:ext>
              </a:extLst>
            </p:cNvPr>
            <p:cNvSpPr txBox="1"/>
            <p:nvPr/>
          </p:nvSpPr>
          <p:spPr>
            <a:xfrm>
              <a:off x="6665543" y="2749602"/>
              <a:ext cx="2747269" cy="830997"/>
            </a:xfrm>
            <a:prstGeom prst="rect">
              <a:avLst/>
            </a:prstGeom>
            <a:noFill/>
          </p:spPr>
          <p:txBody>
            <a:bodyPr wrap="square" rtlCol="0" anchor="ctr">
              <a:spAutoFit/>
            </a:bodyPr>
            <a:lstStyle/>
            <a:p>
              <a:r>
                <a:rPr lang="en-US" altLang="ko-KR" sz="4800" b="1" dirty="0">
                  <a:solidFill>
                    <a:schemeClr val="tx1">
                      <a:lumMod val="75000"/>
                      <a:lumOff val="25000"/>
                    </a:schemeClr>
                  </a:solidFill>
                  <a:latin typeface="+mj-lt"/>
                  <a:cs typeface="Arial" pitchFamily="34" charset="0"/>
                </a:rPr>
                <a:t>TASK 2</a:t>
              </a:r>
              <a:endParaRPr lang="ko-KR" altLang="en-US" sz="4800" b="1" dirty="0">
                <a:solidFill>
                  <a:schemeClr val="tx1">
                    <a:lumMod val="75000"/>
                    <a:lumOff val="25000"/>
                  </a:schemeClr>
                </a:solidFill>
                <a:latin typeface="+mj-lt"/>
                <a:cs typeface="Arial" pitchFamily="34" charset="0"/>
              </a:endParaRPr>
            </a:p>
          </p:txBody>
        </p:sp>
        <p:sp>
          <p:nvSpPr>
            <p:cNvPr id="11" name="TextBox 10">
              <a:extLst>
                <a:ext uri="{FF2B5EF4-FFF2-40B4-BE49-F238E27FC236}">
                  <a16:creationId xmlns:a16="http://schemas.microsoft.com/office/drawing/2014/main" id="{A03E198C-2F62-4A3F-B8BD-60A5F8A2D261}"/>
                </a:ext>
              </a:extLst>
            </p:cNvPr>
            <p:cNvSpPr txBox="1"/>
            <p:nvPr/>
          </p:nvSpPr>
          <p:spPr>
            <a:xfrm>
              <a:off x="6696154" y="3504761"/>
              <a:ext cx="2747236" cy="461665"/>
            </a:xfrm>
            <a:prstGeom prst="rect">
              <a:avLst/>
            </a:prstGeom>
            <a:noFill/>
          </p:spPr>
          <p:txBody>
            <a:bodyPr wrap="square" rtlCol="0" anchor="ctr">
              <a:spAutoFit/>
            </a:bodyPr>
            <a:lstStyle/>
            <a:p>
              <a:r>
                <a:rPr lang="en-US" altLang="ko-KR" sz="2400" dirty="0">
                  <a:solidFill>
                    <a:schemeClr val="tx1">
                      <a:lumMod val="75000"/>
                      <a:lumOff val="25000"/>
                    </a:schemeClr>
                  </a:solidFill>
                  <a:cs typeface="Arial" pitchFamily="34" charset="0"/>
                </a:rPr>
                <a:t>Clustering</a:t>
              </a:r>
              <a:endParaRPr lang="ko-KR" altLang="en-US" sz="24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17861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428034" y="784789"/>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15A4BDA0-C270-4764-9C18-A593BCE2C965}"/>
              </a:ext>
            </a:extLst>
          </p:cNvPr>
          <p:cNvSpPr txBox="1"/>
          <p:nvPr/>
        </p:nvSpPr>
        <p:spPr>
          <a:xfrm>
            <a:off x="428017" y="1026155"/>
            <a:ext cx="3774332" cy="461665"/>
          </a:xfrm>
          <a:prstGeom prst="rect">
            <a:avLst/>
          </a:prstGeom>
          <a:noFill/>
        </p:spPr>
        <p:txBody>
          <a:bodyPr wrap="square" rtlCol="0" anchor="ctr">
            <a:spAutoFit/>
          </a:bodyPr>
          <a:lstStyle/>
          <a:p>
            <a:r>
              <a:rPr lang="en-US" altLang="ko-KR" sz="2400" dirty="0">
                <a:solidFill>
                  <a:schemeClr val="tx1">
                    <a:lumMod val="75000"/>
                    <a:lumOff val="25000"/>
                  </a:schemeClr>
                </a:solidFill>
                <a:cs typeface="Arial" pitchFamily="34" charset="0"/>
              </a:rPr>
              <a:t>Clustering techniques</a:t>
            </a:r>
          </a:p>
        </p:txBody>
      </p:sp>
      <p:grpSp>
        <p:nvGrpSpPr>
          <p:cNvPr id="12" name="Group 3">
            <a:extLst>
              <a:ext uri="{FF2B5EF4-FFF2-40B4-BE49-F238E27FC236}">
                <a16:creationId xmlns:a16="http://schemas.microsoft.com/office/drawing/2014/main" id="{393B510D-706E-4969-9516-644ADC7D065A}"/>
              </a:ext>
            </a:extLst>
          </p:cNvPr>
          <p:cNvGrpSpPr/>
          <p:nvPr/>
        </p:nvGrpSpPr>
        <p:grpSpPr>
          <a:xfrm>
            <a:off x="5655815" y="1343391"/>
            <a:ext cx="5937753" cy="777510"/>
            <a:chOff x="6131310" y="1509877"/>
            <a:chExt cx="5937753" cy="777510"/>
          </a:xfrm>
        </p:grpSpPr>
        <p:sp>
          <p:nvSpPr>
            <p:cNvPr id="13" name="TextBox 12">
              <a:extLst>
                <a:ext uri="{FF2B5EF4-FFF2-40B4-BE49-F238E27FC236}">
                  <a16:creationId xmlns:a16="http://schemas.microsoft.com/office/drawing/2014/main" id="{822A6D68-6F3D-40F3-A4CC-4E924FB9A2C3}"/>
                </a:ext>
              </a:extLst>
            </p:cNvPr>
            <p:cNvSpPr txBox="1"/>
            <p:nvPr/>
          </p:nvSpPr>
          <p:spPr>
            <a:xfrm>
              <a:off x="6920394" y="1689278"/>
              <a:ext cx="5148669" cy="246221"/>
            </a:xfrm>
            <a:prstGeom prst="rect">
              <a:avLst/>
            </a:prstGeom>
            <a:noFill/>
          </p:spPr>
          <p:txBody>
            <a:bodyPr wrap="square" rtlCol="0">
              <a:spAutoFit/>
            </a:bodyPr>
            <a:lstStyle/>
            <a:p>
              <a:endParaRPr lang="en-IN" sz="1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131310" y="1509877"/>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nvGrpSpPr>
          <p:cNvPr id="17" name="Group 8">
            <a:extLst>
              <a:ext uri="{FF2B5EF4-FFF2-40B4-BE49-F238E27FC236}">
                <a16:creationId xmlns:a16="http://schemas.microsoft.com/office/drawing/2014/main" id="{54F5DB1E-0415-4497-9FF6-1CC2B884C380}"/>
              </a:ext>
            </a:extLst>
          </p:cNvPr>
          <p:cNvGrpSpPr/>
          <p:nvPr/>
        </p:nvGrpSpPr>
        <p:grpSpPr>
          <a:xfrm>
            <a:off x="5775129" y="2328385"/>
            <a:ext cx="5778794" cy="857196"/>
            <a:chOff x="6102442" y="1483456"/>
            <a:chExt cx="5778794" cy="857196"/>
          </a:xfrm>
        </p:grpSpPr>
        <p:sp>
          <p:nvSpPr>
            <p:cNvPr id="18" name="TextBox 17">
              <a:extLst>
                <a:ext uri="{FF2B5EF4-FFF2-40B4-BE49-F238E27FC236}">
                  <a16:creationId xmlns:a16="http://schemas.microsoft.com/office/drawing/2014/main" id="{709C111E-73A9-49C7-9DBC-28BEB7760B6E}"/>
                </a:ext>
              </a:extLst>
            </p:cNvPr>
            <p:cNvSpPr txBox="1"/>
            <p:nvPr/>
          </p:nvSpPr>
          <p:spPr>
            <a:xfrm>
              <a:off x="6732567" y="2063653"/>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19" name="Group 10">
              <a:extLst>
                <a:ext uri="{FF2B5EF4-FFF2-40B4-BE49-F238E27FC236}">
                  <a16:creationId xmlns:a16="http://schemas.microsoft.com/office/drawing/2014/main" id="{F0C59421-0986-4425-BB66-B0DEA722C63B}"/>
                </a:ext>
              </a:extLst>
            </p:cNvPr>
            <p:cNvGrpSpPr/>
            <p:nvPr/>
          </p:nvGrpSpPr>
          <p:grpSpPr>
            <a:xfrm>
              <a:off x="6102442" y="1483456"/>
              <a:ext cx="5467325" cy="777510"/>
              <a:chOff x="6102442" y="1483456"/>
              <a:chExt cx="5467325" cy="777510"/>
            </a:xfrm>
          </p:grpSpPr>
          <p:sp>
            <p:nvSpPr>
              <p:cNvPr id="20" name="TextBox 19">
                <a:extLst>
                  <a:ext uri="{FF2B5EF4-FFF2-40B4-BE49-F238E27FC236}">
                    <a16:creationId xmlns:a16="http://schemas.microsoft.com/office/drawing/2014/main" id="{9C26EC85-914A-4957-8584-101B920D7B30}"/>
                  </a:ext>
                </a:extLst>
              </p:cNvPr>
              <p:cNvSpPr txBox="1"/>
              <p:nvPr/>
            </p:nvSpPr>
            <p:spPr>
              <a:xfrm>
                <a:off x="6907927" y="1694321"/>
                <a:ext cx="4661840" cy="307777"/>
              </a:xfrm>
              <a:prstGeom prst="rect">
                <a:avLst/>
              </a:prstGeom>
              <a:noFill/>
            </p:spPr>
            <p:txBody>
              <a:bodyPr wrap="square" lIns="108000" rIns="108000" rtlCol="0">
                <a:spAutoFit/>
              </a:bodyPr>
              <a:lstStyle/>
              <a:p>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grpSp>
        <p:nvGrpSpPr>
          <p:cNvPr id="22" name="Group 13">
            <a:extLst>
              <a:ext uri="{FF2B5EF4-FFF2-40B4-BE49-F238E27FC236}">
                <a16:creationId xmlns:a16="http://schemas.microsoft.com/office/drawing/2014/main" id="{50594DF5-E126-48E4-AD08-EFA7EDBA52E1}"/>
              </a:ext>
            </a:extLst>
          </p:cNvPr>
          <p:cNvGrpSpPr/>
          <p:nvPr/>
        </p:nvGrpSpPr>
        <p:grpSpPr>
          <a:xfrm>
            <a:off x="5647430" y="3569818"/>
            <a:ext cx="5938122" cy="902769"/>
            <a:chOff x="6102442" y="1483456"/>
            <a:chExt cx="5938122" cy="902769"/>
          </a:xfrm>
        </p:grpSpPr>
        <p:sp>
          <p:nvSpPr>
            <p:cNvPr id="23" name="TextBox 22">
              <a:extLst>
                <a:ext uri="{FF2B5EF4-FFF2-40B4-BE49-F238E27FC236}">
                  <a16:creationId xmlns:a16="http://schemas.microsoft.com/office/drawing/2014/main" id="{0293D13C-DEA0-4867-A5C3-D30E1BECFF8B}"/>
                </a:ext>
              </a:extLst>
            </p:cNvPr>
            <p:cNvSpPr txBox="1"/>
            <p:nvPr/>
          </p:nvSpPr>
          <p:spPr>
            <a:xfrm>
              <a:off x="6891895" y="2109226"/>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5" name="TextBox 4">
            <a:extLst>
              <a:ext uri="{FF2B5EF4-FFF2-40B4-BE49-F238E27FC236}">
                <a16:creationId xmlns:a16="http://schemas.microsoft.com/office/drawing/2014/main" id="{E46C0447-07E8-7FAC-9D8B-E4B42F13FFE2}"/>
              </a:ext>
            </a:extLst>
          </p:cNvPr>
          <p:cNvSpPr txBox="1"/>
          <p:nvPr/>
        </p:nvSpPr>
        <p:spPr>
          <a:xfrm>
            <a:off x="5982511" y="1948414"/>
            <a:ext cx="4221804" cy="1754326"/>
          </a:xfrm>
          <a:prstGeom prst="rect">
            <a:avLst/>
          </a:prstGeom>
          <a:noFill/>
        </p:spPr>
        <p:txBody>
          <a:bodyPr wrap="square">
            <a:spAutoFit/>
          </a:bodyPr>
          <a:lstStyle/>
          <a:p>
            <a:r>
              <a:rPr lang="en-IN"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clustering analysis employed the K-means algorithm, an unsupervised learning technique widely used for clustering tasks. The resulting clusters are labelled as C1, C2, and C3.</a:t>
            </a:r>
          </a:p>
          <a:p>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1585619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개체 틀 19">
            <a:extLst>
              <a:ext uri="{FF2B5EF4-FFF2-40B4-BE49-F238E27FC236}">
                <a16:creationId xmlns:a16="http://schemas.microsoft.com/office/drawing/2014/main" id="{A0578E21-A810-4A10-BB13-06914E19681D}"/>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185" b="185"/>
          <a:stretch>
            <a:fillRect/>
          </a:stretch>
        </p:blipFill>
        <p:spPr/>
      </p:pic>
      <p:sp>
        <p:nvSpPr>
          <p:cNvPr id="4" name="TextBox 3">
            <a:extLst>
              <a:ext uri="{FF2B5EF4-FFF2-40B4-BE49-F238E27FC236}">
                <a16:creationId xmlns:a16="http://schemas.microsoft.com/office/drawing/2014/main" id="{24F8B424-10CF-B9B1-1186-DBCDBA21987C}"/>
              </a:ext>
            </a:extLst>
          </p:cNvPr>
          <p:cNvSpPr txBox="1"/>
          <p:nvPr/>
        </p:nvSpPr>
        <p:spPr>
          <a:xfrm>
            <a:off x="583660" y="554477"/>
            <a:ext cx="2383276" cy="800219"/>
          </a:xfrm>
          <a:prstGeom prst="rect">
            <a:avLst/>
          </a:prstGeom>
          <a:noFill/>
        </p:spPr>
        <p:txBody>
          <a:bodyPr wrap="square" rtlCol="0">
            <a:spAutoFit/>
          </a:bodyPr>
          <a:lstStyle/>
          <a:p>
            <a:r>
              <a:rPr lang="en-US" sz="2800" dirty="0">
                <a:solidFill>
                  <a:schemeClr val="bg1"/>
                </a:solidFill>
              </a:rPr>
              <a:t>Graphical</a:t>
            </a:r>
            <a:r>
              <a:rPr lang="en-US" dirty="0">
                <a:solidFill>
                  <a:schemeClr val="bg1"/>
                </a:solidFill>
              </a:rPr>
              <a:t> insights</a:t>
            </a:r>
          </a:p>
        </p:txBody>
      </p:sp>
      <p:pic>
        <p:nvPicPr>
          <p:cNvPr id="3" name="Picture 2">
            <a:extLst>
              <a:ext uri="{FF2B5EF4-FFF2-40B4-BE49-F238E27FC236}">
                <a16:creationId xmlns:a16="http://schemas.microsoft.com/office/drawing/2014/main" id="{34CAC288-2957-CA89-AB89-18AC8A086D74}"/>
              </a:ext>
            </a:extLst>
          </p:cNvPr>
          <p:cNvPicPr/>
          <p:nvPr/>
        </p:nvPicPr>
        <p:blipFill>
          <a:blip r:embed="rId3"/>
          <a:stretch>
            <a:fillRect/>
          </a:stretch>
        </p:blipFill>
        <p:spPr>
          <a:xfrm>
            <a:off x="2499361" y="0"/>
            <a:ext cx="9692638" cy="6858000"/>
          </a:xfrm>
          <a:prstGeom prst="rect">
            <a:avLst/>
          </a:prstGeom>
        </p:spPr>
      </p:pic>
    </p:spTree>
    <p:extLst>
      <p:ext uri="{BB962C8B-B14F-4D97-AF65-F5344CB8AC3E}">
        <p14:creationId xmlns:p14="http://schemas.microsoft.com/office/powerpoint/2010/main" val="1787533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개체 틀 19">
            <a:extLst>
              <a:ext uri="{FF2B5EF4-FFF2-40B4-BE49-F238E27FC236}">
                <a16:creationId xmlns:a16="http://schemas.microsoft.com/office/drawing/2014/main" id="{A0578E21-A810-4A10-BB13-06914E19681D}"/>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185" b="185"/>
          <a:stretch>
            <a:fillRect/>
          </a:stretch>
        </p:blipFill>
        <p:spPr/>
      </p:pic>
      <p:sp>
        <p:nvSpPr>
          <p:cNvPr id="4" name="TextBox 3">
            <a:extLst>
              <a:ext uri="{FF2B5EF4-FFF2-40B4-BE49-F238E27FC236}">
                <a16:creationId xmlns:a16="http://schemas.microsoft.com/office/drawing/2014/main" id="{24F8B424-10CF-B9B1-1186-DBCDBA21987C}"/>
              </a:ext>
            </a:extLst>
          </p:cNvPr>
          <p:cNvSpPr txBox="1"/>
          <p:nvPr/>
        </p:nvSpPr>
        <p:spPr>
          <a:xfrm>
            <a:off x="583660" y="554477"/>
            <a:ext cx="2383276" cy="369332"/>
          </a:xfrm>
          <a:prstGeom prst="rect">
            <a:avLst/>
          </a:prstGeom>
          <a:noFill/>
        </p:spPr>
        <p:txBody>
          <a:bodyPr wrap="square" rtlCol="0">
            <a:spAutoFit/>
          </a:bodyPr>
          <a:lstStyle/>
          <a:p>
            <a:r>
              <a:rPr lang="en-US" dirty="0">
                <a:solidFill>
                  <a:schemeClr val="bg1"/>
                </a:solidFill>
              </a:rPr>
              <a:t>Graphical insights</a:t>
            </a:r>
          </a:p>
        </p:txBody>
      </p:sp>
      <p:pic>
        <p:nvPicPr>
          <p:cNvPr id="2" name="Picture 1">
            <a:extLst>
              <a:ext uri="{FF2B5EF4-FFF2-40B4-BE49-F238E27FC236}">
                <a16:creationId xmlns:a16="http://schemas.microsoft.com/office/drawing/2014/main" id="{927A81C4-F829-2263-E35A-01B9B3A089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7168" y="-8255"/>
            <a:ext cx="9726822" cy="6866255"/>
          </a:xfrm>
          <a:prstGeom prst="rect">
            <a:avLst/>
          </a:prstGeom>
        </p:spPr>
      </p:pic>
    </p:spTree>
    <p:extLst>
      <p:ext uri="{BB962C8B-B14F-4D97-AF65-F5344CB8AC3E}">
        <p14:creationId xmlns:p14="http://schemas.microsoft.com/office/powerpoint/2010/main" val="12230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428034" y="784789"/>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2" name="Group 3">
            <a:extLst>
              <a:ext uri="{FF2B5EF4-FFF2-40B4-BE49-F238E27FC236}">
                <a16:creationId xmlns:a16="http://schemas.microsoft.com/office/drawing/2014/main" id="{393B510D-706E-4969-9516-644ADC7D065A}"/>
              </a:ext>
            </a:extLst>
          </p:cNvPr>
          <p:cNvGrpSpPr/>
          <p:nvPr/>
        </p:nvGrpSpPr>
        <p:grpSpPr>
          <a:xfrm>
            <a:off x="5655815" y="1343391"/>
            <a:ext cx="5937753" cy="777510"/>
            <a:chOff x="6131310" y="1509877"/>
            <a:chExt cx="5937753" cy="777510"/>
          </a:xfrm>
        </p:grpSpPr>
        <p:sp>
          <p:nvSpPr>
            <p:cNvPr id="13" name="TextBox 12">
              <a:extLst>
                <a:ext uri="{FF2B5EF4-FFF2-40B4-BE49-F238E27FC236}">
                  <a16:creationId xmlns:a16="http://schemas.microsoft.com/office/drawing/2014/main" id="{822A6D68-6F3D-40F3-A4CC-4E924FB9A2C3}"/>
                </a:ext>
              </a:extLst>
            </p:cNvPr>
            <p:cNvSpPr txBox="1"/>
            <p:nvPr/>
          </p:nvSpPr>
          <p:spPr>
            <a:xfrm>
              <a:off x="6920394" y="1689278"/>
              <a:ext cx="5148669" cy="246221"/>
            </a:xfrm>
            <a:prstGeom prst="rect">
              <a:avLst/>
            </a:prstGeom>
            <a:noFill/>
          </p:spPr>
          <p:txBody>
            <a:bodyPr wrap="square" rtlCol="0">
              <a:spAutoFit/>
            </a:bodyPr>
            <a:lstStyle/>
            <a:p>
              <a:endParaRPr lang="en-IN" sz="1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131310" y="1509877"/>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nvGrpSpPr>
          <p:cNvPr id="17" name="Group 8">
            <a:extLst>
              <a:ext uri="{FF2B5EF4-FFF2-40B4-BE49-F238E27FC236}">
                <a16:creationId xmlns:a16="http://schemas.microsoft.com/office/drawing/2014/main" id="{54F5DB1E-0415-4497-9FF6-1CC2B884C380}"/>
              </a:ext>
            </a:extLst>
          </p:cNvPr>
          <p:cNvGrpSpPr/>
          <p:nvPr/>
        </p:nvGrpSpPr>
        <p:grpSpPr>
          <a:xfrm>
            <a:off x="5775129" y="2328385"/>
            <a:ext cx="5778794" cy="857196"/>
            <a:chOff x="6102442" y="1483456"/>
            <a:chExt cx="5778794" cy="857196"/>
          </a:xfrm>
        </p:grpSpPr>
        <p:sp>
          <p:nvSpPr>
            <p:cNvPr id="18" name="TextBox 17">
              <a:extLst>
                <a:ext uri="{FF2B5EF4-FFF2-40B4-BE49-F238E27FC236}">
                  <a16:creationId xmlns:a16="http://schemas.microsoft.com/office/drawing/2014/main" id="{709C111E-73A9-49C7-9DBC-28BEB7760B6E}"/>
                </a:ext>
              </a:extLst>
            </p:cNvPr>
            <p:cNvSpPr txBox="1"/>
            <p:nvPr/>
          </p:nvSpPr>
          <p:spPr>
            <a:xfrm>
              <a:off x="6732567" y="2063653"/>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19" name="Group 10">
              <a:extLst>
                <a:ext uri="{FF2B5EF4-FFF2-40B4-BE49-F238E27FC236}">
                  <a16:creationId xmlns:a16="http://schemas.microsoft.com/office/drawing/2014/main" id="{F0C59421-0986-4425-BB66-B0DEA722C63B}"/>
                </a:ext>
              </a:extLst>
            </p:cNvPr>
            <p:cNvGrpSpPr/>
            <p:nvPr/>
          </p:nvGrpSpPr>
          <p:grpSpPr>
            <a:xfrm>
              <a:off x="6102442" y="1483456"/>
              <a:ext cx="5467325" cy="777510"/>
              <a:chOff x="6102442" y="1483456"/>
              <a:chExt cx="5467325" cy="777510"/>
            </a:xfrm>
          </p:grpSpPr>
          <p:sp>
            <p:nvSpPr>
              <p:cNvPr id="20" name="TextBox 19">
                <a:extLst>
                  <a:ext uri="{FF2B5EF4-FFF2-40B4-BE49-F238E27FC236}">
                    <a16:creationId xmlns:a16="http://schemas.microsoft.com/office/drawing/2014/main" id="{9C26EC85-914A-4957-8584-101B920D7B30}"/>
                  </a:ext>
                </a:extLst>
              </p:cNvPr>
              <p:cNvSpPr txBox="1"/>
              <p:nvPr/>
            </p:nvSpPr>
            <p:spPr>
              <a:xfrm>
                <a:off x="6907927" y="1694321"/>
                <a:ext cx="4661840" cy="307777"/>
              </a:xfrm>
              <a:prstGeom prst="rect">
                <a:avLst/>
              </a:prstGeom>
              <a:noFill/>
            </p:spPr>
            <p:txBody>
              <a:bodyPr wrap="square" lIns="108000" rIns="108000" rtlCol="0">
                <a:spAutoFit/>
              </a:bodyPr>
              <a:lstStyle/>
              <a:p>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grpSp>
        <p:nvGrpSpPr>
          <p:cNvPr id="22" name="Group 13">
            <a:extLst>
              <a:ext uri="{FF2B5EF4-FFF2-40B4-BE49-F238E27FC236}">
                <a16:creationId xmlns:a16="http://schemas.microsoft.com/office/drawing/2014/main" id="{50594DF5-E126-48E4-AD08-EFA7EDBA52E1}"/>
              </a:ext>
            </a:extLst>
          </p:cNvPr>
          <p:cNvGrpSpPr/>
          <p:nvPr/>
        </p:nvGrpSpPr>
        <p:grpSpPr>
          <a:xfrm>
            <a:off x="5647430" y="3569818"/>
            <a:ext cx="5938122" cy="902769"/>
            <a:chOff x="6102442" y="1483456"/>
            <a:chExt cx="5938122" cy="902769"/>
          </a:xfrm>
        </p:grpSpPr>
        <p:sp>
          <p:nvSpPr>
            <p:cNvPr id="23" name="TextBox 22">
              <a:extLst>
                <a:ext uri="{FF2B5EF4-FFF2-40B4-BE49-F238E27FC236}">
                  <a16:creationId xmlns:a16="http://schemas.microsoft.com/office/drawing/2014/main" id="{0293D13C-DEA0-4867-A5C3-D30E1BECFF8B}"/>
                </a:ext>
              </a:extLst>
            </p:cNvPr>
            <p:cNvSpPr txBox="1"/>
            <p:nvPr/>
          </p:nvSpPr>
          <p:spPr>
            <a:xfrm>
              <a:off x="6891895" y="2109226"/>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pic>
        <p:nvPicPr>
          <p:cNvPr id="2" name="Picture 1">
            <a:extLst>
              <a:ext uri="{FF2B5EF4-FFF2-40B4-BE49-F238E27FC236}">
                <a16:creationId xmlns:a16="http://schemas.microsoft.com/office/drawing/2014/main" id="{5D887F5B-D1B9-523A-FE0B-8648AD5A828D}"/>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5344" y="0"/>
            <a:ext cx="12362688" cy="7046975"/>
          </a:xfrm>
          <a:prstGeom prst="rect">
            <a:avLst/>
          </a:prstGeom>
          <a:solidFill>
            <a:schemeClr val="bg1"/>
          </a:solidFill>
          <a:ln>
            <a:solidFill>
              <a:schemeClr val="accent1"/>
            </a:solidFill>
          </a:ln>
        </p:spPr>
      </p:pic>
    </p:spTree>
    <p:extLst>
      <p:ext uri="{BB962C8B-B14F-4D97-AF65-F5344CB8AC3E}">
        <p14:creationId xmlns:p14="http://schemas.microsoft.com/office/powerpoint/2010/main" val="113891239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1">
            <a:extLst>
              <a:ext uri="{FF2B5EF4-FFF2-40B4-BE49-F238E27FC236}">
                <a16:creationId xmlns:a16="http://schemas.microsoft.com/office/drawing/2014/main" id="{05E525B7-4042-4498-8DDD-32CC5FC9B72E}"/>
              </a:ext>
            </a:extLst>
          </p:cNvPr>
          <p:cNvSpPr/>
          <p:nvPr/>
        </p:nvSpPr>
        <p:spPr>
          <a:xfrm rot="5400000">
            <a:off x="1428748" y="-1428750"/>
            <a:ext cx="4200525" cy="7058026"/>
          </a:xfrm>
          <a:prstGeom prst="r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43B9599F-633D-46E8-A6E6-61D128EBB674}"/>
              </a:ext>
            </a:extLst>
          </p:cNvPr>
          <p:cNvSpPr/>
          <p:nvPr/>
        </p:nvSpPr>
        <p:spPr>
          <a:xfrm rot="16200000">
            <a:off x="6562724" y="1228725"/>
            <a:ext cx="4200525" cy="7058026"/>
          </a:xfrm>
          <a:prstGeom prst="r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A24324-944F-4AD9-A6C4-93C69EC80830}"/>
              </a:ext>
            </a:extLst>
          </p:cNvPr>
          <p:cNvSpPr txBox="1"/>
          <p:nvPr/>
        </p:nvSpPr>
        <p:spPr>
          <a:xfrm>
            <a:off x="625218" y="710054"/>
            <a:ext cx="2903792" cy="384721"/>
          </a:xfrm>
          <a:prstGeom prst="rect">
            <a:avLst/>
          </a:prstGeom>
          <a:noFill/>
        </p:spPr>
        <p:txBody>
          <a:bodyPr wrap="square" lIns="36000" tIns="0" rIns="36000" bIns="0" rtlCol="0">
            <a:spAutoFit/>
          </a:bodyPr>
          <a:lstStyle/>
          <a:p>
            <a:pPr>
              <a:lnSpc>
                <a:spcPts val="3000"/>
              </a:lnSpc>
            </a:pPr>
            <a:r>
              <a:rPr lang="en-US" altLang="ko-KR" sz="3200" dirty="0">
                <a:solidFill>
                  <a:schemeClr val="bg1"/>
                </a:solidFill>
                <a:latin typeface="+mj-lt"/>
                <a:cs typeface="Arial" pitchFamily="34" charset="0"/>
              </a:rPr>
              <a:t>Conclusion</a:t>
            </a:r>
          </a:p>
        </p:txBody>
      </p:sp>
      <p:sp>
        <p:nvSpPr>
          <p:cNvPr id="3" name="TextBox 2">
            <a:extLst>
              <a:ext uri="{FF2B5EF4-FFF2-40B4-BE49-F238E27FC236}">
                <a16:creationId xmlns:a16="http://schemas.microsoft.com/office/drawing/2014/main" id="{9D518D69-A83D-A9F2-CC7C-EDA5B2A492A3}"/>
              </a:ext>
            </a:extLst>
          </p:cNvPr>
          <p:cNvSpPr txBox="1"/>
          <p:nvPr/>
        </p:nvSpPr>
        <p:spPr>
          <a:xfrm>
            <a:off x="3803904" y="1862388"/>
            <a:ext cx="5669280" cy="2308324"/>
          </a:xfrm>
          <a:prstGeom prst="rect">
            <a:avLst/>
          </a:prstGeom>
          <a:noFill/>
        </p:spPr>
        <p:txBody>
          <a:bodyPr wrap="square">
            <a:spAutoFit/>
          </a:bodyPr>
          <a:lstStyle/>
          <a:p>
            <a:r>
              <a:rPr lang="en-IN" dirty="0">
                <a:solidFill>
                  <a:schemeClr val="bg1"/>
                </a:solidFill>
                <a:latin typeface="Calibri" panose="020F0502020204030204" pitchFamily="34" charset="0"/>
                <a:ea typeface="Calibri" panose="020F0502020204030204" pitchFamily="34" charset="0"/>
                <a:cs typeface="Arial" panose="020B0604020202020204" pitchFamily="34" charset="0"/>
              </a:rPr>
              <a:t>T</a:t>
            </a:r>
            <a:r>
              <a:rPr lang="en-IN"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 clustering analysis of the predicted data using the logistic regression model and the K-means algorithm revealed three distinct clusters. The analysis not only grouped the data effectively but also identified the variables that significantly influence cluster membership. The findings provide valuable insights into the data, enabling informed decision-making based on the distinctive characteristics of each cluster</a:t>
            </a:r>
            <a:endParaRPr lang="en-US" dirty="0">
              <a:solidFill>
                <a:schemeClr val="bg1"/>
              </a:solidFill>
            </a:endParaRPr>
          </a:p>
        </p:txBody>
      </p:sp>
    </p:spTree>
    <p:extLst>
      <p:ext uri="{BB962C8B-B14F-4D97-AF65-F5344CB8AC3E}">
        <p14:creationId xmlns:p14="http://schemas.microsoft.com/office/powerpoint/2010/main" val="158517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6546715" y="2944996"/>
            <a:ext cx="5645285" cy="1015663"/>
          </a:xfrm>
          <a:prstGeom prst="rect">
            <a:avLst/>
          </a:prstGeom>
          <a:noFill/>
        </p:spPr>
        <p:txBody>
          <a:bodyPr wrap="square" rtlCol="0" anchor="ctr">
            <a:spAutoFit/>
          </a:bodyPr>
          <a:lstStyle/>
          <a:p>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a:extLst>
              <a:ext uri="{FF2B5EF4-FFF2-40B4-BE49-F238E27FC236}">
                <a16:creationId xmlns:a16="http://schemas.microsoft.com/office/drawing/2014/main" id="{E40F8A18-FFA8-45A6-960A-4F561D506522}"/>
              </a:ext>
            </a:extLst>
          </p:cNvPr>
          <p:cNvGrpSpPr/>
          <p:nvPr/>
        </p:nvGrpSpPr>
        <p:grpSpPr>
          <a:xfrm>
            <a:off x="6958146" y="2841091"/>
            <a:ext cx="5085807" cy="1251658"/>
            <a:chOff x="6665543" y="2749602"/>
            <a:chExt cx="2747269" cy="1251658"/>
          </a:xfrm>
        </p:grpSpPr>
        <p:sp>
          <p:nvSpPr>
            <p:cNvPr id="10" name="TextBox 9">
              <a:extLst>
                <a:ext uri="{FF2B5EF4-FFF2-40B4-BE49-F238E27FC236}">
                  <a16:creationId xmlns:a16="http://schemas.microsoft.com/office/drawing/2014/main" id="{FE2E8406-E476-4FCC-87EB-2286510252EB}"/>
                </a:ext>
              </a:extLst>
            </p:cNvPr>
            <p:cNvSpPr txBox="1"/>
            <p:nvPr/>
          </p:nvSpPr>
          <p:spPr>
            <a:xfrm>
              <a:off x="6665543" y="2749602"/>
              <a:ext cx="2747269" cy="830997"/>
            </a:xfrm>
            <a:prstGeom prst="rect">
              <a:avLst/>
            </a:prstGeom>
            <a:noFill/>
          </p:spPr>
          <p:txBody>
            <a:bodyPr wrap="square" rtlCol="0" anchor="ctr">
              <a:spAutoFit/>
            </a:bodyPr>
            <a:lstStyle/>
            <a:p>
              <a:r>
                <a:rPr lang="en-US" altLang="ko-KR" sz="4800" b="1" dirty="0">
                  <a:solidFill>
                    <a:schemeClr val="tx1">
                      <a:lumMod val="75000"/>
                      <a:lumOff val="25000"/>
                    </a:schemeClr>
                  </a:solidFill>
                  <a:latin typeface="+mj-lt"/>
                  <a:cs typeface="Arial" pitchFamily="34" charset="0"/>
                </a:rPr>
                <a:t>TASK 1</a:t>
              </a:r>
              <a:endParaRPr lang="ko-KR" altLang="en-US" sz="4800" b="1" dirty="0">
                <a:solidFill>
                  <a:schemeClr val="tx1">
                    <a:lumMod val="75000"/>
                    <a:lumOff val="25000"/>
                  </a:schemeClr>
                </a:solidFill>
                <a:latin typeface="+mj-lt"/>
                <a:cs typeface="Arial" pitchFamily="34" charset="0"/>
              </a:endParaRPr>
            </a:p>
          </p:txBody>
        </p:sp>
        <p:sp>
          <p:nvSpPr>
            <p:cNvPr id="11" name="TextBox 10">
              <a:extLst>
                <a:ext uri="{FF2B5EF4-FFF2-40B4-BE49-F238E27FC236}">
                  <a16:creationId xmlns:a16="http://schemas.microsoft.com/office/drawing/2014/main" id="{A03E198C-2F62-4A3F-B8BD-60A5F8A2D261}"/>
                </a:ext>
              </a:extLst>
            </p:cNvPr>
            <p:cNvSpPr txBox="1"/>
            <p:nvPr/>
          </p:nvSpPr>
          <p:spPr>
            <a:xfrm>
              <a:off x="6665543" y="3539595"/>
              <a:ext cx="2639543" cy="461665"/>
            </a:xfrm>
            <a:prstGeom prst="rect">
              <a:avLst/>
            </a:prstGeom>
            <a:noFill/>
          </p:spPr>
          <p:txBody>
            <a:bodyPr wrap="square" rtlCol="0" anchor="ctr">
              <a:spAutoFit/>
            </a:bodyPr>
            <a:lstStyle/>
            <a:p>
              <a:r>
                <a:rPr lang="en-US" altLang="ko-KR" sz="2400" dirty="0">
                  <a:solidFill>
                    <a:schemeClr val="tx1">
                      <a:lumMod val="75000"/>
                      <a:lumOff val="25000"/>
                    </a:schemeClr>
                  </a:solidFill>
                  <a:cs typeface="Arial" pitchFamily="34" charset="0"/>
                </a:rPr>
                <a:t>Prediction Model</a:t>
              </a:r>
              <a:endParaRPr lang="ko-KR" altLang="en-US" sz="24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90549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428034" y="784789"/>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15A4BDA0-C270-4764-9C18-A593BCE2C965}"/>
              </a:ext>
            </a:extLst>
          </p:cNvPr>
          <p:cNvSpPr txBox="1"/>
          <p:nvPr/>
        </p:nvSpPr>
        <p:spPr>
          <a:xfrm>
            <a:off x="428017" y="795322"/>
            <a:ext cx="3774332"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Details</a:t>
            </a:r>
          </a:p>
        </p:txBody>
      </p:sp>
      <p:grpSp>
        <p:nvGrpSpPr>
          <p:cNvPr id="12" name="Group 3">
            <a:extLst>
              <a:ext uri="{FF2B5EF4-FFF2-40B4-BE49-F238E27FC236}">
                <a16:creationId xmlns:a16="http://schemas.microsoft.com/office/drawing/2014/main" id="{393B510D-706E-4969-9516-644ADC7D065A}"/>
              </a:ext>
            </a:extLst>
          </p:cNvPr>
          <p:cNvGrpSpPr/>
          <p:nvPr/>
        </p:nvGrpSpPr>
        <p:grpSpPr>
          <a:xfrm>
            <a:off x="5655815" y="1343391"/>
            <a:ext cx="5937753" cy="1102731"/>
            <a:chOff x="6131310" y="1509877"/>
            <a:chExt cx="5937753" cy="1102731"/>
          </a:xfrm>
        </p:grpSpPr>
        <p:sp>
          <p:nvSpPr>
            <p:cNvPr id="13" name="TextBox 12">
              <a:extLst>
                <a:ext uri="{FF2B5EF4-FFF2-40B4-BE49-F238E27FC236}">
                  <a16:creationId xmlns:a16="http://schemas.microsoft.com/office/drawing/2014/main" id="{822A6D68-6F3D-40F3-A4CC-4E924FB9A2C3}"/>
                </a:ext>
              </a:extLst>
            </p:cNvPr>
            <p:cNvSpPr txBox="1"/>
            <p:nvPr/>
          </p:nvSpPr>
          <p:spPr>
            <a:xfrm>
              <a:off x="6920394" y="1689278"/>
              <a:ext cx="5148669" cy="923330"/>
            </a:xfrm>
            <a:prstGeom prst="rect">
              <a:avLst/>
            </a:prstGeom>
            <a:noFill/>
          </p:spPr>
          <p:txBody>
            <a:bodyPr wrap="square" rtlCol="0">
              <a:spAutoFit/>
            </a:bodyPr>
            <a:lstStyle/>
            <a:p>
              <a:r>
                <a:rPr lang="en-IN" sz="16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Data Understanding: </a:t>
              </a:r>
            </a:p>
            <a:p>
              <a:r>
                <a:rPr lang="en-IN" sz="1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We examined the datasets MarketingCampaignsData.csv and ExistingCustomers.csv, identifying key variables related to demographic information, account details, and marketing campaign data.</a:t>
              </a:r>
            </a:p>
            <a:p>
              <a:endParaRPr lang="en-US" altLang="ko-KR" sz="800" dirty="0">
                <a:solidFill>
                  <a:schemeClr val="bg1"/>
                </a:solidFill>
                <a:cs typeface="Arial"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131310" y="1509877"/>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17" name="Group 8">
            <a:extLst>
              <a:ext uri="{FF2B5EF4-FFF2-40B4-BE49-F238E27FC236}">
                <a16:creationId xmlns:a16="http://schemas.microsoft.com/office/drawing/2014/main" id="{54F5DB1E-0415-4497-9FF6-1CC2B884C380}"/>
              </a:ext>
            </a:extLst>
          </p:cNvPr>
          <p:cNvGrpSpPr/>
          <p:nvPr/>
        </p:nvGrpSpPr>
        <p:grpSpPr>
          <a:xfrm>
            <a:off x="5639414" y="2430826"/>
            <a:ext cx="5938122" cy="902769"/>
            <a:chOff x="6102442" y="1483456"/>
            <a:chExt cx="5938122" cy="902769"/>
          </a:xfrm>
        </p:grpSpPr>
        <p:sp>
          <p:nvSpPr>
            <p:cNvPr id="18" name="TextBox 17">
              <a:extLst>
                <a:ext uri="{FF2B5EF4-FFF2-40B4-BE49-F238E27FC236}">
                  <a16:creationId xmlns:a16="http://schemas.microsoft.com/office/drawing/2014/main" id="{709C111E-73A9-49C7-9DBC-28BEB7760B6E}"/>
                </a:ext>
              </a:extLst>
            </p:cNvPr>
            <p:cNvSpPr txBox="1"/>
            <p:nvPr/>
          </p:nvSpPr>
          <p:spPr>
            <a:xfrm>
              <a:off x="6891895" y="2109226"/>
              <a:ext cx="5148669" cy="276999"/>
            </a:xfrm>
            <a:prstGeom prst="rect">
              <a:avLst/>
            </a:prstGeom>
            <a:noFill/>
          </p:spPr>
          <p:txBody>
            <a:bodyPr wrap="square" rtlCol="0">
              <a:spAutoFit/>
            </a:bodyPr>
            <a:lstStyle/>
            <a:p>
              <a:r>
                <a:rPr lang="en-US" altLang="ko-KR" sz="1200" dirty="0">
                  <a:solidFill>
                    <a:schemeClr val="bg1"/>
                  </a:solidFill>
                  <a:cs typeface="Arial" pitchFamily="34" charset="0"/>
                </a:rPr>
                <a:t>Includes handling missing values, data cleaning and data </a:t>
              </a:r>
              <a:r>
                <a:rPr lang="en-US" altLang="ko-KR" sz="1200" dirty="0" err="1">
                  <a:solidFill>
                    <a:schemeClr val="bg1"/>
                  </a:solidFill>
                  <a:cs typeface="Arial" pitchFamily="34" charset="0"/>
                </a:rPr>
                <a:t>preperation</a:t>
              </a:r>
              <a:endParaRPr lang="en-US" altLang="ko-KR" sz="1200" dirty="0">
                <a:solidFill>
                  <a:schemeClr val="bg1"/>
                </a:solidFill>
                <a:cs typeface="Arial" pitchFamily="34" charset="0"/>
              </a:endParaRPr>
            </a:p>
          </p:txBody>
        </p:sp>
        <p:grpSp>
          <p:nvGrpSpPr>
            <p:cNvPr id="19" name="Group 10">
              <a:extLst>
                <a:ext uri="{FF2B5EF4-FFF2-40B4-BE49-F238E27FC236}">
                  <a16:creationId xmlns:a16="http://schemas.microsoft.com/office/drawing/2014/main" id="{F0C59421-0986-4425-BB66-B0DEA722C63B}"/>
                </a:ext>
              </a:extLst>
            </p:cNvPr>
            <p:cNvGrpSpPr/>
            <p:nvPr/>
          </p:nvGrpSpPr>
          <p:grpSpPr>
            <a:xfrm>
              <a:off x="6102442" y="1483456"/>
              <a:ext cx="5467325" cy="777510"/>
              <a:chOff x="6102442" y="1483456"/>
              <a:chExt cx="5467325" cy="777510"/>
            </a:xfrm>
          </p:grpSpPr>
          <p:sp>
            <p:nvSpPr>
              <p:cNvPr id="20" name="TextBox 19">
                <a:extLst>
                  <a:ext uri="{FF2B5EF4-FFF2-40B4-BE49-F238E27FC236}">
                    <a16:creationId xmlns:a16="http://schemas.microsoft.com/office/drawing/2014/main" id="{9C26EC85-914A-4957-8584-101B920D7B30}"/>
                  </a:ext>
                </a:extLst>
              </p:cNvPr>
              <p:cNvSpPr txBox="1"/>
              <p:nvPr/>
            </p:nvSpPr>
            <p:spPr>
              <a:xfrm>
                <a:off x="6907927" y="1694321"/>
                <a:ext cx="4661840" cy="369332"/>
              </a:xfrm>
              <a:prstGeom prst="rect">
                <a:avLst/>
              </a:prstGeom>
              <a:noFill/>
            </p:spPr>
            <p:txBody>
              <a:bodyPr wrap="square" lIns="108000" rIns="108000" rtlCol="0">
                <a:spAutoFit/>
              </a:bodyPr>
              <a:lstStyle/>
              <a:p>
                <a:r>
                  <a:rPr lang="en-IN"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Data Pre-processing</a:t>
                </a:r>
                <a:r>
                  <a:rPr lang="en-IN" sz="1400" dirty="0">
                    <a:solidFill>
                      <a:schemeClr val="bg1"/>
                    </a:solidFill>
                    <a:effectLst/>
                  </a:rPr>
                  <a:t> </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grpSp>
        <p:nvGrpSpPr>
          <p:cNvPr id="22" name="Group 13">
            <a:extLst>
              <a:ext uri="{FF2B5EF4-FFF2-40B4-BE49-F238E27FC236}">
                <a16:creationId xmlns:a16="http://schemas.microsoft.com/office/drawing/2014/main" id="{50594DF5-E126-48E4-AD08-EFA7EDBA52E1}"/>
              </a:ext>
            </a:extLst>
          </p:cNvPr>
          <p:cNvGrpSpPr/>
          <p:nvPr/>
        </p:nvGrpSpPr>
        <p:grpSpPr>
          <a:xfrm>
            <a:off x="5647430" y="3569818"/>
            <a:ext cx="5938122" cy="1087435"/>
            <a:chOff x="6102442" y="1483456"/>
            <a:chExt cx="5938122" cy="1087435"/>
          </a:xfrm>
        </p:grpSpPr>
        <p:sp>
          <p:nvSpPr>
            <p:cNvPr id="23" name="TextBox 22">
              <a:extLst>
                <a:ext uri="{FF2B5EF4-FFF2-40B4-BE49-F238E27FC236}">
                  <a16:creationId xmlns:a16="http://schemas.microsoft.com/office/drawing/2014/main" id="{0293D13C-DEA0-4867-A5C3-D30E1BECFF8B}"/>
                </a:ext>
              </a:extLst>
            </p:cNvPr>
            <p:cNvSpPr txBox="1"/>
            <p:nvPr/>
          </p:nvSpPr>
          <p:spPr>
            <a:xfrm>
              <a:off x="6891895" y="2109226"/>
              <a:ext cx="5148669" cy="461665"/>
            </a:xfrm>
            <a:prstGeom prst="rect">
              <a:avLst/>
            </a:prstGeom>
            <a:noFill/>
          </p:spPr>
          <p:txBody>
            <a:bodyPr wrap="square" rtlCol="0">
              <a:spAutoFit/>
            </a:bodyPr>
            <a:lstStyle/>
            <a:p>
              <a:r>
                <a:rPr lang="en-US" altLang="ko-KR" sz="1200" dirty="0">
                  <a:solidFill>
                    <a:schemeClr val="bg1"/>
                  </a:solidFill>
                  <a:cs typeface="Arial" pitchFamily="34" charset="0"/>
                </a:rPr>
                <a:t>Splitting the data to train and test and using different </a:t>
              </a:r>
              <a:r>
                <a:rPr lang="en-US" altLang="ko-KR" sz="1200" dirty="0" err="1">
                  <a:solidFill>
                    <a:schemeClr val="bg1"/>
                  </a:solidFill>
                  <a:cs typeface="Arial" pitchFamily="34" charset="0"/>
                </a:rPr>
                <a:t>algorothms</a:t>
              </a:r>
              <a:r>
                <a:rPr lang="en-US" altLang="ko-KR" sz="1200" dirty="0">
                  <a:solidFill>
                    <a:schemeClr val="bg1"/>
                  </a:solidFill>
                  <a:cs typeface="Arial" pitchFamily="34" charset="0"/>
                </a:rPr>
                <a:t> to train data</a:t>
              </a:r>
            </a:p>
          </p:txBody>
        </p:sp>
        <p:grpSp>
          <p:nvGrpSpPr>
            <p:cNvPr id="24" name="Group 15">
              <a:extLst>
                <a:ext uri="{FF2B5EF4-FFF2-40B4-BE49-F238E27FC236}">
                  <a16:creationId xmlns:a16="http://schemas.microsoft.com/office/drawing/2014/main" id="{F340E4EF-D452-42DB-8AC8-E1E394A38A91}"/>
                </a:ext>
              </a:extLst>
            </p:cNvPr>
            <p:cNvGrpSpPr/>
            <p:nvPr/>
          </p:nvGrpSpPr>
          <p:grpSpPr>
            <a:xfrm>
              <a:off x="6102442" y="1483456"/>
              <a:ext cx="5419664" cy="777510"/>
              <a:chOff x="6102442" y="1483456"/>
              <a:chExt cx="5419664" cy="777510"/>
            </a:xfrm>
          </p:grpSpPr>
          <p:sp>
            <p:nvSpPr>
              <p:cNvPr id="25" name="TextBox 24">
                <a:extLst>
                  <a:ext uri="{FF2B5EF4-FFF2-40B4-BE49-F238E27FC236}">
                    <a16:creationId xmlns:a16="http://schemas.microsoft.com/office/drawing/2014/main" id="{3FA13108-958F-4213-83F3-0FFAC4B61CC8}"/>
                  </a:ext>
                </a:extLst>
              </p:cNvPr>
              <p:cNvSpPr txBox="1"/>
              <p:nvPr/>
            </p:nvSpPr>
            <p:spPr>
              <a:xfrm>
                <a:off x="6860266" y="1678152"/>
                <a:ext cx="466184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Training Model</a:t>
                </a:r>
                <a:endParaRPr lang="ko-KR" altLang="en-US" sz="1600" b="1" dirty="0">
                  <a:solidFill>
                    <a:schemeClr val="bg1"/>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grpSp>
      <p:grpSp>
        <p:nvGrpSpPr>
          <p:cNvPr id="27" name="Group 18">
            <a:extLst>
              <a:ext uri="{FF2B5EF4-FFF2-40B4-BE49-F238E27FC236}">
                <a16:creationId xmlns:a16="http://schemas.microsoft.com/office/drawing/2014/main" id="{67B3DDD5-3868-41AD-B497-968ACA5C9C25}"/>
              </a:ext>
            </a:extLst>
          </p:cNvPr>
          <p:cNvGrpSpPr/>
          <p:nvPr/>
        </p:nvGrpSpPr>
        <p:grpSpPr>
          <a:xfrm>
            <a:off x="5655446" y="4708810"/>
            <a:ext cx="5938122" cy="902769"/>
            <a:chOff x="6102442" y="1483456"/>
            <a:chExt cx="5938122" cy="902769"/>
          </a:xfrm>
        </p:grpSpPr>
        <p:sp>
          <p:nvSpPr>
            <p:cNvPr id="28" name="TextBox 27">
              <a:extLst>
                <a:ext uri="{FF2B5EF4-FFF2-40B4-BE49-F238E27FC236}">
                  <a16:creationId xmlns:a16="http://schemas.microsoft.com/office/drawing/2014/main" id="{33CFB12B-3419-4960-B520-1BA2B5AD5438}"/>
                </a:ext>
              </a:extLst>
            </p:cNvPr>
            <p:cNvSpPr txBox="1"/>
            <p:nvPr/>
          </p:nvSpPr>
          <p:spPr>
            <a:xfrm>
              <a:off x="6891895" y="2109226"/>
              <a:ext cx="5148669" cy="276999"/>
            </a:xfrm>
            <a:prstGeom prst="rect">
              <a:avLst/>
            </a:prstGeom>
            <a:noFill/>
          </p:spPr>
          <p:txBody>
            <a:bodyPr wrap="square" rtlCol="0">
              <a:spAutoFit/>
            </a:bodyPr>
            <a:lstStyle/>
            <a:p>
              <a:r>
                <a:rPr lang="en-US" altLang="ko-KR" sz="1200" dirty="0">
                  <a:solidFill>
                    <a:schemeClr val="bg1"/>
                  </a:solidFill>
                  <a:cs typeface="Arial" pitchFamily="34" charset="0"/>
                </a:rPr>
                <a:t>Predicting the dependent variables of unseen data.</a:t>
              </a:r>
            </a:p>
          </p:txBody>
        </p:sp>
        <p:grpSp>
          <p:nvGrpSpPr>
            <p:cNvPr id="29" name="Group 20">
              <a:extLst>
                <a:ext uri="{FF2B5EF4-FFF2-40B4-BE49-F238E27FC236}">
                  <a16:creationId xmlns:a16="http://schemas.microsoft.com/office/drawing/2014/main" id="{3BF19413-9BBB-48E8-A2BD-3CE125BBC71F}"/>
                </a:ext>
              </a:extLst>
            </p:cNvPr>
            <p:cNvGrpSpPr/>
            <p:nvPr/>
          </p:nvGrpSpPr>
          <p:grpSpPr>
            <a:xfrm>
              <a:off x="6102442" y="1483456"/>
              <a:ext cx="5419664" cy="777510"/>
              <a:chOff x="6102442" y="1483456"/>
              <a:chExt cx="5419664" cy="777510"/>
            </a:xfrm>
          </p:grpSpPr>
          <p:sp>
            <p:nvSpPr>
              <p:cNvPr id="30" name="TextBox 29">
                <a:extLst>
                  <a:ext uri="{FF2B5EF4-FFF2-40B4-BE49-F238E27FC236}">
                    <a16:creationId xmlns:a16="http://schemas.microsoft.com/office/drawing/2014/main" id="{5FB59F26-2798-4F9E-89BB-16ED5F47BFA0}"/>
                  </a:ext>
                </a:extLst>
              </p:cNvPr>
              <p:cNvSpPr txBox="1"/>
              <p:nvPr/>
            </p:nvSpPr>
            <p:spPr>
              <a:xfrm>
                <a:off x="6860266" y="1678152"/>
                <a:ext cx="466184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Predictions</a:t>
                </a:r>
                <a:endParaRPr lang="ko-KR" altLang="en-US" sz="1600" b="1" dirty="0">
                  <a:solidFill>
                    <a:schemeClr val="bg1"/>
                  </a:solidFill>
                  <a:cs typeface="Arial" pitchFamily="34" charset="0"/>
                </a:endParaRPr>
              </a:p>
            </p:txBody>
          </p:sp>
          <p:sp>
            <p:nvSpPr>
              <p:cNvPr id="31" name="TextBox 30">
                <a:extLst>
                  <a:ext uri="{FF2B5EF4-FFF2-40B4-BE49-F238E27FC236}">
                    <a16:creationId xmlns:a16="http://schemas.microsoft.com/office/drawing/2014/main" id="{89CE9F23-5E89-453E-8739-49B481D9D6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grpSp>
    </p:spTree>
    <p:extLst>
      <p:ext uri="{BB962C8B-B14F-4D97-AF65-F5344CB8AC3E}">
        <p14:creationId xmlns:p14="http://schemas.microsoft.com/office/powerpoint/2010/main" val="314882250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428034" y="836346"/>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15A4BDA0-C270-4764-9C18-A593BCE2C965}"/>
              </a:ext>
            </a:extLst>
          </p:cNvPr>
          <p:cNvSpPr txBox="1"/>
          <p:nvPr/>
        </p:nvSpPr>
        <p:spPr>
          <a:xfrm>
            <a:off x="428017" y="995377"/>
            <a:ext cx="3774332" cy="523220"/>
          </a:xfrm>
          <a:prstGeom prst="rect">
            <a:avLst/>
          </a:prstGeom>
          <a:noFill/>
        </p:spPr>
        <p:txBody>
          <a:bodyPr wrap="square" rtlCol="0" anchor="ctr">
            <a:spAutoFit/>
          </a:bodyPr>
          <a:lstStyle/>
          <a:p>
            <a:r>
              <a:rPr lang="en-US" altLang="ko-KR" sz="2800" dirty="0">
                <a:solidFill>
                  <a:schemeClr val="tx1">
                    <a:lumMod val="75000"/>
                    <a:lumOff val="25000"/>
                  </a:schemeClr>
                </a:solidFill>
                <a:cs typeface="Arial" pitchFamily="34" charset="0"/>
              </a:rPr>
              <a:t>Data Understanding</a:t>
            </a:r>
            <a:endParaRPr lang="ko-KR" altLang="en-US" sz="2800" dirty="0">
              <a:solidFill>
                <a:schemeClr val="tx1">
                  <a:lumMod val="75000"/>
                  <a:lumOff val="25000"/>
                </a:schemeClr>
              </a:solidFill>
              <a:cs typeface="Arial" pitchFamily="34" charset="0"/>
            </a:endParaRPr>
          </a:p>
        </p:txBody>
      </p:sp>
      <p:grpSp>
        <p:nvGrpSpPr>
          <p:cNvPr id="12" name="Group 3">
            <a:extLst>
              <a:ext uri="{FF2B5EF4-FFF2-40B4-BE49-F238E27FC236}">
                <a16:creationId xmlns:a16="http://schemas.microsoft.com/office/drawing/2014/main" id="{393B510D-706E-4969-9516-644ADC7D065A}"/>
              </a:ext>
            </a:extLst>
          </p:cNvPr>
          <p:cNvGrpSpPr/>
          <p:nvPr/>
        </p:nvGrpSpPr>
        <p:grpSpPr>
          <a:xfrm>
            <a:off x="6201484" y="1430272"/>
            <a:ext cx="5148669" cy="777510"/>
            <a:chOff x="6676979" y="1596758"/>
            <a:chExt cx="5148669" cy="777510"/>
          </a:xfrm>
        </p:grpSpPr>
        <p:sp>
          <p:nvSpPr>
            <p:cNvPr id="13" name="TextBox 12">
              <a:extLst>
                <a:ext uri="{FF2B5EF4-FFF2-40B4-BE49-F238E27FC236}">
                  <a16:creationId xmlns:a16="http://schemas.microsoft.com/office/drawing/2014/main" id="{822A6D68-6F3D-40F3-A4CC-4E924FB9A2C3}"/>
                </a:ext>
              </a:extLst>
            </p:cNvPr>
            <p:cNvSpPr txBox="1"/>
            <p:nvPr/>
          </p:nvSpPr>
          <p:spPr>
            <a:xfrm>
              <a:off x="6676979" y="1609412"/>
              <a:ext cx="5148669" cy="369332"/>
            </a:xfrm>
            <a:prstGeom prst="rect">
              <a:avLst/>
            </a:prstGeom>
            <a:noFill/>
          </p:spPr>
          <p:txBody>
            <a:bodyPr wrap="square" rtlCol="0">
              <a:spAutoFit/>
            </a:bodyPr>
            <a:lstStyle/>
            <a:p>
              <a:r>
                <a:rPr lang="en-IN" sz="1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p>
            <a:p>
              <a:endParaRPr lang="en-US" altLang="ko-KR" sz="800" dirty="0">
                <a:solidFill>
                  <a:schemeClr val="bg1"/>
                </a:solidFill>
                <a:cs typeface="Arial"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749979" y="1596758"/>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nvGrpSpPr>
          <p:cNvPr id="19" name="Group 10">
            <a:extLst>
              <a:ext uri="{FF2B5EF4-FFF2-40B4-BE49-F238E27FC236}">
                <a16:creationId xmlns:a16="http://schemas.microsoft.com/office/drawing/2014/main" id="{F0C59421-0986-4425-BB66-B0DEA722C63B}"/>
              </a:ext>
            </a:extLst>
          </p:cNvPr>
          <p:cNvGrpSpPr/>
          <p:nvPr/>
        </p:nvGrpSpPr>
        <p:grpSpPr>
          <a:xfrm>
            <a:off x="6444899" y="2500045"/>
            <a:ext cx="4661840" cy="777510"/>
            <a:chOff x="6907927" y="1552675"/>
            <a:chExt cx="4661840" cy="777510"/>
          </a:xfrm>
        </p:grpSpPr>
        <p:sp>
          <p:nvSpPr>
            <p:cNvPr id="20" name="TextBox 19">
              <a:extLst>
                <a:ext uri="{FF2B5EF4-FFF2-40B4-BE49-F238E27FC236}">
                  <a16:creationId xmlns:a16="http://schemas.microsoft.com/office/drawing/2014/main" id="{9C26EC85-914A-4957-8584-101B920D7B30}"/>
                </a:ext>
              </a:extLst>
            </p:cNvPr>
            <p:cNvSpPr txBox="1"/>
            <p:nvPr/>
          </p:nvSpPr>
          <p:spPr>
            <a:xfrm>
              <a:off x="6907927" y="1694321"/>
              <a:ext cx="4661840" cy="307777"/>
            </a:xfrm>
            <a:prstGeom prst="rect">
              <a:avLst/>
            </a:prstGeom>
            <a:noFill/>
          </p:spPr>
          <p:txBody>
            <a:bodyPr wrap="square" lIns="108000" rIns="108000" rtlCol="0">
              <a:spAutoFit/>
            </a:bodyPr>
            <a:lstStyle/>
            <a:p>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962277" y="1552675"/>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nvGrpSpPr>
          <p:cNvPr id="22" name="Group 13">
            <a:extLst>
              <a:ext uri="{FF2B5EF4-FFF2-40B4-BE49-F238E27FC236}">
                <a16:creationId xmlns:a16="http://schemas.microsoft.com/office/drawing/2014/main" id="{50594DF5-E126-48E4-AD08-EFA7EDBA52E1}"/>
              </a:ext>
            </a:extLst>
          </p:cNvPr>
          <p:cNvGrpSpPr/>
          <p:nvPr/>
        </p:nvGrpSpPr>
        <p:grpSpPr>
          <a:xfrm>
            <a:off x="5647430" y="3569818"/>
            <a:ext cx="5938122" cy="902769"/>
            <a:chOff x="6102442" y="1483456"/>
            <a:chExt cx="5938122" cy="902769"/>
          </a:xfrm>
        </p:grpSpPr>
        <p:sp>
          <p:nvSpPr>
            <p:cNvPr id="23" name="TextBox 22">
              <a:extLst>
                <a:ext uri="{FF2B5EF4-FFF2-40B4-BE49-F238E27FC236}">
                  <a16:creationId xmlns:a16="http://schemas.microsoft.com/office/drawing/2014/main" id="{0293D13C-DEA0-4867-A5C3-D30E1BECFF8B}"/>
                </a:ext>
              </a:extLst>
            </p:cNvPr>
            <p:cNvSpPr txBox="1"/>
            <p:nvPr/>
          </p:nvSpPr>
          <p:spPr>
            <a:xfrm>
              <a:off x="6891895" y="2109226"/>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24" name="Group 15">
              <a:extLst>
                <a:ext uri="{FF2B5EF4-FFF2-40B4-BE49-F238E27FC236}">
                  <a16:creationId xmlns:a16="http://schemas.microsoft.com/office/drawing/2014/main" id="{F340E4EF-D452-42DB-8AC8-E1E394A38A91}"/>
                </a:ext>
              </a:extLst>
            </p:cNvPr>
            <p:cNvGrpSpPr/>
            <p:nvPr/>
          </p:nvGrpSpPr>
          <p:grpSpPr>
            <a:xfrm>
              <a:off x="6102442" y="1483456"/>
              <a:ext cx="5419664" cy="777510"/>
              <a:chOff x="6102442" y="1483456"/>
              <a:chExt cx="5419664" cy="777510"/>
            </a:xfrm>
          </p:grpSpPr>
          <p:sp>
            <p:nvSpPr>
              <p:cNvPr id="25" name="TextBox 24">
                <a:extLst>
                  <a:ext uri="{FF2B5EF4-FFF2-40B4-BE49-F238E27FC236}">
                    <a16:creationId xmlns:a16="http://schemas.microsoft.com/office/drawing/2014/main" id="{3FA13108-958F-4213-83F3-0FFAC4B61CC8}"/>
                  </a:ext>
                </a:extLst>
              </p:cNvPr>
              <p:cNvSpPr txBox="1"/>
              <p:nvPr/>
            </p:nvSpPr>
            <p:spPr>
              <a:xfrm>
                <a:off x="6860266" y="1678152"/>
                <a:ext cx="4661840"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grpSp>
        <p:nvGrpSpPr>
          <p:cNvPr id="27" name="Group 18">
            <a:extLst>
              <a:ext uri="{FF2B5EF4-FFF2-40B4-BE49-F238E27FC236}">
                <a16:creationId xmlns:a16="http://schemas.microsoft.com/office/drawing/2014/main" id="{67B3DDD5-3868-41AD-B497-968ACA5C9C25}"/>
              </a:ext>
            </a:extLst>
          </p:cNvPr>
          <p:cNvGrpSpPr/>
          <p:nvPr/>
        </p:nvGrpSpPr>
        <p:grpSpPr>
          <a:xfrm>
            <a:off x="5655446" y="4708810"/>
            <a:ext cx="5992472" cy="866445"/>
            <a:chOff x="6102442" y="1483456"/>
            <a:chExt cx="5992472" cy="866445"/>
          </a:xfrm>
        </p:grpSpPr>
        <p:sp>
          <p:nvSpPr>
            <p:cNvPr id="28" name="TextBox 27">
              <a:extLst>
                <a:ext uri="{FF2B5EF4-FFF2-40B4-BE49-F238E27FC236}">
                  <a16:creationId xmlns:a16="http://schemas.microsoft.com/office/drawing/2014/main" id="{33CFB12B-3419-4960-B520-1BA2B5AD5438}"/>
                </a:ext>
              </a:extLst>
            </p:cNvPr>
            <p:cNvSpPr txBox="1"/>
            <p:nvPr/>
          </p:nvSpPr>
          <p:spPr>
            <a:xfrm>
              <a:off x="6946245" y="2072902"/>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29" name="Group 20">
              <a:extLst>
                <a:ext uri="{FF2B5EF4-FFF2-40B4-BE49-F238E27FC236}">
                  <a16:creationId xmlns:a16="http://schemas.microsoft.com/office/drawing/2014/main" id="{3BF19413-9BBB-48E8-A2BD-3CE125BBC71F}"/>
                </a:ext>
              </a:extLst>
            </p:cNvPr>
            <p:cNvGrpSpPr/>
            <p:nvPr/>
          </p:nvGrpSpPr>
          <p:grpSpPr>
            <a:xfrm>
              <a:off x="6102442" y="1483456"/>
              <a:ext cx="5419664" cy="777510"/>
              <a:chOff x="6102442" y="1483456"/>
              <a:chExt cx="5419664" cy="777510"/>
            </a:xfrm>
          </p:grpSpPr>
          <p:sp>
            <p:nvSpPr>
              <p:cNvPr id="30" name="TextBox 29">
                <a:extLst>
                  <a:ext uri="{FF2B5EF4-FFF2-40B4-BE49-F238E27FC236}">
                    <a16:creationId xmlns:a16="http://schemas.microsoft.com/office/drawing/2014/main" id="{5FB59F26-2798-4F9E-89BB-16ED5F47BFA0}"/>
                  </a:ext>
                </a:extLst>
              </p:cNvPr>
              <p:cNvSpPr txBox="1"/>
              <p:nvPr/>
            </p:nvSpPr>
            <p:spPr>
              <a:xfrm>
                <a:off x="6860266" y="1678152"/>
                <a:ext cx="4661840"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sp>
            <p:nvSpPr>
              <p:cNvPr id="31" name="TextBox 30">
                <a:extLst>
                  <a:ext uri="{FF2B5EF4-FFF2-40B4-BE49-F238E27FC236}">
                    <a16:creationId xmlns:a16="http://schemas.microsoft.com/office/drawing/2014/main" id="{89CE9F23-5E89-453E-8739-49B481D9D60F}"/>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sp>
        <p:nvSpPr>
          <p:cNvPr id="3" name="TextBox 2">
            <a:extLst>
              <a:ext uri="{FF2B5EF4-FFF2-40B4-BE49-F238E27FC236}">
                <a16:creationId xmlns:a16="http://schemas.microsoft.com/office/drawing/2014/main" id="{AE4443F5-11CF-3405-EDE5-19836684B063}"/>
              </a:ext>
            </a:extLst>
          </p:cNvPr>
          <p:cNvSpPr txBox="1"/>
          <p:nvPr/>
        </p:nvSpPr>
        <p:spPr>
          <a:xfrm>
            <a:off x="5655445" y="1868455"/>
            <a:ext cx="3493417" cy="1200329"/>
          </a:xfrm>
          <a:prstGeom prst="rect">
            <a:avLst/>
          </a:prstGeom>
          <a:noFill/>
        </p:spPr>
        <p:txBody>
          <a:bodyPr wrap="square">
            <a:spAutoFit/>
          </a:bodyPr>
          <a:lstStyle/>
          <a:p>
            <a:r>
              <a:rPr lang="en-IN"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Missing values and outliers were addressed using appropriate techniques to ensure data integrity and reliability.</a:t>
            </a:r>
          </a:p>
        </p:txBody>
      </p:sp>
    </p:spTree>
    <p:extLst>
      <p:ext uri="{BB962C8B-B14F-4D97-AF65-F5344CB8AC3E}">
        <p14:creationId xmlns:p14="http://schemas.microsoft.com/office/powerpoint/2010/main" val="363290380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428034" y="784789"/>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15A4BDA0-C270-4764-9C18-A593BCE2C965}"/>
              </a:ext>
            </a:extLst>
          </p:cNvPr>
          <p:cNvSpPr txBox="1"/>
          <p:nvPr/>
        </p:nvSpPr>
        <p:spPr>
          <a:xfrm>
            <a:off x="428017" y="1026155"/>
            <a:ext cx="3774332" cy="461665"/>
          </a:xfrm>
          <a:prstGeom prst="rect">
            <a:avLst/>
          </a:prstGeom>
          <a:noFill/>
        </p:spPr>
        <p:txBody>
          <a:bodyPr wrap="square" rtlCol="0" anchor="ctr">
            <a:spAutoFit/>
          </a:bodyPr>
          <a:lstStyle/>
          <a:p>
            <a:r>
              <a:rPr lang="en-US" altLang="ko-KR" sz="2400" dirty="0">
                <a:solidFill>
                  <a:schemeClr val="tx1">
                    <a:lumMod val="75000"/>
                    <a:lumOff val="25000"/>
                  </a:schemeClr>
                </a:solidFill>
                <a:cs typeface="Arial" pitchFamily="34" charset="0"/>
              </a:rPr>
              <a:t>Data Preprocessing</a:t>
            </a:r>
          </a:p>
        </p:txBody>
      </p:sp>
      <p:grpSp>
        <p:nvGrpSpPr>
          <p:cNvPr id="12" name="Group 3">
            <a:extLst>
              <a:ext uri="{FF2B5EF4-FFF2-40B4-BE49-F238E27FC236}">
                <a16:creationId xmlns:a16="http://schemas.microsoft.com/office/drawing/2014/main" id="{393B510D-706E-4969-9516-644ADC7D065A}"/>
              </a:ext>
            </a:extLst>
          </p:cNvPr>
          <p:cNvGrpSpPr/>
          <p:nvPr/>
        </p:nvGrpSpPr>
        <p:grpSpPr>
          <a:xfrm>
            <a:off x="5655815" y="1343391"/>
            <a:ext cx="5937753" cy="777510"/>
            <a:chOff x="6131310" y="1509877"/>
            <a:chExt cx="5937753" cy="777510"/>
          </a:xfrm>
        </p:grpSpPr>
        <p:sp>
          <p:nvSpPr>
            <p:cNvPr id="13" name="TextBox 12">
              <a:extLst>
                <a:ext uri="{FF2B5EF4-FFF2-40B4-BE49-F238E27FC236}">
                  <a16:creationId xmlns:a16="http://schemas.microsoft.com/office/drawing/2014/main" id="{822A6D68-6F3D-40F3-A4CC-4E924FB9A2C3}"/>
                </a:ext>
              </a:extLst>
            </p:cNvPr>
            <p:cNvSpPr txBox="1"/>
            <p:nvPr/>
          </p:nvSpPr>
          <p:spPr>
            <a:xfrm>
              <a:off x="6920394" y="1689278"/>
              <a:ext cx="5148669" cy="246221"/>
            </a:xfrm>
            <a:prstGeom prst="rect">
              <a:avLst/>
            </a:prstGeom>
            <a:noFill/>
          </p:spPr>
          <p:txBody>
            <a:bodyPr wrap="square" rtlCol="0">
              <a:spAutoFit/>
            </a:bodyPr>
            <a:lstStyle/>
            <a:p>
              <a:endParaRPr lang="en-IN" sz="1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131310" y="1509877"/>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nvGrpSpPr>
          <p:cNvPr id="17" name="Group 8">
            <a:extLst>
              <a:ext uri="{FF2B5EF4-FFF2-40B4-BE49-F238E27FC236}">
                <a16:creationId xmlns:a16="http://schemas.microsoft.com/office/drawing/2014/main" id="{54F5DB1E-0415-4497-9FF6-1CC2B884C380}"/>
              </a:ext>
            </a:extLst>
          </p:cNvPr>
          <p:cNvGrpSpPr/>
          <p:nvPr/>
        </p:nvGrpSpPr>
        <p:grpSpPr>
          <a:xfrm>
            <a:off x="5775129" y="2328385"/>
            <a:ext cx="5778794" cy="857196"/>
            <a:chOff x="6102442" y="1483456"/>
            <a:chExt cx="5778794" cy="857196"/>
          </a:xfrm>
        </p:grpSpPr>
        <p:sp>
          <p:nvSpPr>
            <p:cNvPr id="18" name="TextBox 17">
              <a:extLst>
                <a:ext uri="{FF2B5EF4-FFF2-40B4-BE49-F238E27FC236}">
                  <a16:creationId xmlns:a16="http://schemas.microsoft.com/office/drawing/2014/main" id="{709C111E-73A9-49C7-9DBC-28BEB7760B6E}"/>
                </a:ext>
              </a:extLst>
            </p:cNvPr>
            <p:cNvSpPr txBox="1"/>
            <p:nvPr/>
          </p:nvSpPr>
          <p:spPr>
            <a:xfrm>
              <a:off x="6732567" y="2063653"/>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19" name="Group 10">
              <a:extLst>
                <a:ext uri="{FF2B5EF4-FFF2-40B4-BE49-F238E27FC236}">
                  <a16:creationId xmlns:a16="http://schemas.microsoft.com/office/drawing/2014/main" id="{F0C59421-0986-4425-BB66-B0DEA722C63B}"/>
                </a:ext>
              </a:extLst>
            </p:cNvPr>
            <p:cNvGrpSpPr/>
            <p:nvPr/>
          </p:nvGrpSpPr>
          <p:grpSpPr>
            <a:xfrm>
              <a:off x="6102442" y="1483456"/>
              <a:ext cx="5467325" cy="777510"/>
              <a:chOff x="6102442" y="1483456"/>
              <a:chExt cx="5467325" cy="777510"/>
            </a:xfrm>
          </p:grpSpPr>
          <p:sp>
            <p:nvSpPr>
              <p:cNvPr id="20" name="TextBox 19">
                <a:extLst>
                  <a:ext uri="{FF2B5EF4-FFF2-40B4-BE49-F238E27FC236}">
                    <a16:creationId xmlns:a16="http://schemas.microsoft.com/office/drawing/2014/main" id="{9C26EC85-914A-4957-8584-101B920D7B30}"/>
                  </a:ext>
                </a:extLst>
              </p:cNvPr>
              <p:cNvSpPr txBox="1"/>
              <p:nvPr/>
            </p:nvSpPr>
            <p:spPr>
              <a:xfrm>
                <a:off x="6907927" y="1694321"/>
                <a:ext cx="4661840" cy="307777"/>
              </a:xfrm>
              <a:prstGeom prst="rect">
                <a:avLst/>
              </a:prstGeom>
              <a:noFill/>
            </p:spPr>
            <p:txBody>
              <a:bodyPr wrap="square" lIns="108000" rIns="108000" rtlCol="0">
                <a:spAutoFit/>
              </a:bodyPr>
              <a:lstStyle/>
              <a:p>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grpSp>
        <p:nvGrpSpPr>
          <p:cNvPr id="22" name="Group 13">
            <a:extLst>
              <a:ext uri="{FF2B5EF4-FFF2-40B4-BE49-F238E27FC236}">
                <a16:creationId xmlns:a16="http://schemas.microsoft.com/office/drawing/2014/main" id="{50594DF5-E126-48E4-AD08-EFA7EDBA52E1}"/>
              </a:ext>
            </a:extLst>
          </p:cNvPr>
          <p:cNvGrpSpPr/>
          <p:nvPr/>
        </p:nvGrpSpPr>
        <p:grpSpPr>
          <a:xfrm>
            <a:off x="5647430" y="3569818"/>
            <a:ext cx="5938122" cy="902769"/>
            <a:chOff x="6102442" y="1483456"/>
            <a:chExt cx="5938122" cy="902769"/>
          </a:xfrm>
        </p:grpSpPr>
        <p:sp>
          <p:nvSpPr>
            <p:cNvPr id="23" name="TextBox 22">
              <a:extLst>
                <a:ext uri="{FF2B5EF4-FFF2-40B4-BE49-F238E27FC236}">
                  <a16:creationId xmlns:a16="http://schemas.microsoft.com/office/drawing/2014/main" id="{0293D13C-DEA0-4867-A5C3-D30E1BECFF8B}"/>
                </a:ext>
              </a:extLst>
            </p:cNvPr>
            <p:cNvSpPr txBox="1"/>
            <p:nvPr/>
          </p:nvSpPr>
          <p:spPr>
            <a:xfrm>
              <a:off x="6891895" y="2109226"/>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3" name="TextBox 2">
            <a:extLst>
              <a:ext uri="{FF2B5EF4-FFF2-40B4-BE49-F238E27FC236}">
                <a16:creationId xmlns:a16="http://schemas.microsoft.com/office/drawing/2014/main" id="{C85D9ACC-E5DF-428B-A47A-75A625CBF7AA}"/>
              </a:ext>
            </a:extLst>
          </p:cNvPr>
          <p:cNvSpPr txBox="1"/>
          <p:nvPr/>
        </p:nvSpPr>
        <p:spPr>
          <a:xfrm>
            <a:off x="5793259" y="1256987"/>
            <a:ext cx="6099242" cy="1477328"/>
          </a:xfrm>
          <a:prstGeom prst="rect">
            <a:avLst/>
          </a:prstGeom>
          <a:noFill/>
        </p:spPr>
        <p:txBody>
          <a:bodyPr wrap="square">
            <a:spAutoFit/>
          </a:bodyPr>
          <a:lstStyle/>
          <a:p>
            <a:r>
              <a:rPr lang="en-IN"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Feature engineering techniques, including one-hot encoding and ordinal encoding, were applied to convert categorical variables into numerical representations. Additionally, numerical variables were standardized to achieve consistency in scale</a:t>
            </a:r>
            <a:r>
              <a:rPr lang="en-IN" sz="1800" kern="1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8530497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A6C1FEFD-4AC3-47E3-AE78-0E3AF682BE30}"/>
              </a:ext>
            </a:extLst>
          </p:cNvPr>
          <p:cNvSpPr/>
          <p:nvPr/>
        </p:nvSpPr>
        <p:spPr>
          <a:xfrm>
            <a:off x="152401" y="155259"/>
            <a:ext cx="11887199" cy="6547482"/>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kern="100" dirty="0">
                <a:effectLst/>
                <a:latin typeface="Calibri" panose="020F0502020204030204" pitchFamily="34" charset="0"/>
                <a:ea typeface="Calibri" panose="020F0502020204030204" pitchFamily="34" charset="0"/>
                <a:cs typeface="Arial" panose="020B0604020202020204" pitchFamily="34" charset="0"/>
              </a:rPr>
              <a:t>Logistic regression, random forest, and gradient boosting models were selected due to their suitability for binary classification tasks and ability to handle the dataset's characteristics.</a:t>
            </a:r>
          </a:p>
          <a:p>
            <a:pPr algn="ctr"/>
            <a:endParaRPr lang="ko-KR" altLang="en-US" dirty="0"/>
          </a:p>
        </p:txBody>
      </p:sp>
      <p:sp>
        <p:nvSpPr>
          <p:cNvPr id="3" name="TextBox 2">
            <a:extLst>
              <a:ext uri="{FF2B5EF4-FFF2-40B4-BE49-F238E27FC236}">
                <a16:creationId xmlns:a16="http://schemas.microsoft.com/office/drawing/2014/main" id="{EFDDFE08-D1A3-4890-B395-3D514078D9E9}"/>
              </a:ext>
            </a:extLst>
          </p:cNvPr>
          <p:cNvSpPr txBox="1"/>
          <p:nvPr/>
        </p:nvSpPr>
        <p:spPr>
          <a:xfrm>
            <a:off x="0" y="386091"/>
            <a:ext cx="12192000" cy="461665"/>
          </a:xfrm>
          <a:prstGeom prst="rect">
            <a:avLst/>
          </a:prstGeom>
          <a:noFill/>
        </p:spPr>
        <p:txBody>
          <a:bodyPr wrap="square" rtlCol="0" anchor="ctr">
            <a:spAutoFit/>
          </a:bodyPr>
          <a:lstStyle/>
          <a:p>
            <a:pPr algn="ctr"/>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Model Selection</a:t>
            </a:r>
            <a:r>
              <a:rPr lang="en-IN" sz="2400" dirty="0">
                <a:solidFill>
                  <a:schemeClr val="bg1"/>
                </a:solidFill>
                <a:effectLst/>
              </a:rPr>
              <a:t> </a:t>
            </a:r>
            <a:endParaRPr lang="ko-KR" altLang="en-US" sz="2400" dirty="0">
              <a:solidFill>
                <a:schemeClr val="bg1"/>
              </a:solidFill>
              <a:latin typeface="+mj-lt"/>
              <a:cs typeface="Arial" pitchFamily="34" charset="0"/>
            </a:endParaRPr>
          </a:p>
        </p:txBody>
      </p:sp>
    </p:spTree>
    <p:extLst>
      <p:ext uri="{BB962C8B-B14F-4D97-AF65-F5344CB8AC3E}">
        <p14:creationId xmlns:p14="http://schemas.microsoft.com/office/powerpoint/2010/main" val="68981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428034" y="784789"/>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15A4BDA0-C270-4764-9C18-A593BCE2C965}"/>
              </a:ext>
            </a:extLst>
          </p:cNvPr>
          <p:cNvSpPr txBox="1"/>
          <p:nvPr/>
        </p:nvSpPr>
        <p:spPr>
          <a:xfrm>
            <a:off x="428017" y="841489"/>
            <a:ext cx="3774332" cy="830997"/>
          </a:xfrm>
          <a:prstGeom prst="rect">
            <a:avLst/>
          </a:prstGeom>
          <a:noFill/>
        </p:spPr>
        <p:txBody>
          <a:bodyPr wrap="square" rtlCol="0" anchor="ctr">
            <a:spAutoFit/>
          </a:bodyPr>
          <a:lstStyle/>
          <a:p>
            <a:r>
              <a:rPr lang="en-US" altLang="ko-KR" sz="2400" dirty="0">
                <a:solidFill>
                  <a:schemeClr val="tx1">
                    <a:lumMod val="75000"/>
                    <a:lumOff val="25000"/>
                  </a:schemeClr>
                </a:solidFill>
                <a:cs typeface="Arial" pitchFamily="34" charset="0"/>
              </a:rPr>
              <a:t>Model evaluation and cross validation</a:t>
            </a:r>
          </a:p>
        </p:txBody>
      </p:sp>
      <p:grpSp>
        <p:nvGrpSpPr>
          <p:cNvPr id="12" name="Group 3">
            <a:extLst>
              <a:ext uri="{FF2B5EF4-FFF2-40B4-BE49-F238E27FC236}">
                <a16:creationId xmlns:a16="http://schemas.microsoft.com/office/drawing/2014/main" id="{393B510D-706E-4969-9516-644ADC7D065A}"/>
              </a:ext>
            </a:extLst>
          </p:cNvPr>
          <p:cNvGrpSpPr/>
          <p:nvPr/>
        </p:nvGrpSpPr>
        <p:grpSpPr>
          <a:xfrm>
            <a:off x="5655815" y="1343391"/>
            <a:ext cx="5937753" cy="777510"/>
            <a:chOff x="6131310" y="1509877"/>
            <a:chExt cx="5937753" cy="777510"/>
          </a:xfrm>
        </p:grpSpPr>
        <p:sp>
          <p:nvSpPr>
            <p:cNvPr id="13" name="TextBox 12">
              <a:extLst>
                <a:ext uri="{FF2B5EF4-FFF2-40B4-BE49-F238E27FC236}">
                  <a16:creationId xmlns:a16="http://schemas.microsoft.com/office/drawing/2014/main" id="{822A6D68-6F3D-40F3-A4CC-4E924FB9A2C3}"/>
                </a:ext>
              </a:extLst>
            </p:cNvPr>
            <p:cNvSpPr txBox="1"/>
            <p:nvPr/>
          </p:nvSpPr>
          <p:spPr>
            <a:xfrm>
              <a:off x="6920394" y="1689278"/>
              <a:ext cx="5148669" cy="246221"/>
            </a:xfrm>
            <a:prstGeom prst="rect">
              <a:avLst/>
            </a:prstGeom>
            <a:noFill/>
          </p:spPr>
          <p:txBody>
            <a:bodyPr wrap="square" rtlCol="0">
              <a:spAutoFit/>
            </a:bodyPr>
            <a:lstStyle/>
            <a:p>
              <a:endParaRPr lang="en-IN" sz="1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131310" y="1509877"/>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nvGrpSpPr>
          <p:cNvPr id="17" name="Group 8">
            <a:extLst>
              <a:ext uri="{FF2B5EF4-FFF2-40B4-BE49-F238E27FC236}">
                <a16:creationId xmlns:a16="http://schemas.microsoft.com/office/drawing/2014/main" id="{54F5DB1E-0415-4497-9FF6-1CC2B884C380}"/>
              </a:ext>
            </a:extLst>
          </p:cNvPr>
          <p:cNvGrpSpPr/>
          <p:nvPr/>
        </p:nvGrpSpPr>
        <p:grpSpPr>
          <a:xfrm>
            <a:off x="5775129" y="2328385"/>
            <a:ext cx="5778794" cy="857196"/>
            <a:chOff x="6102442" y="1483456"/>
            <a:chExt cx="5778794" cy="857196"/>
          </a:xfrm>
        </p:grpSpPr>
        <p:sp>
          <p:nvSpPr>
            <p:cNvPr id="18" name="TextBox 17">
              <a:extLst>
                <a:ext uri="{FF2B5EF4-FFF2-40B4-BE49-F238E27FC236}">
                  <a16:creationId xmlns:a16="http://schemas.microsoft.com/office/drawing/2014/main" id="{709C111E-73A9-49C7-9DBC-28BEB7760B6E}"/>
                </a:ext>
              </a:extLst>
            </p:cNvPr>
            <p:cNvSpPr txBox="1"/>
            <p:nvPr/>
          </p:nvSpPr>
          <p:spPr>
            <a:xfrm>
              <a:off x="6732567" y="2063653"/>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19" name="Group 10">
              <a:extLst>
                <a:ext uri="{FF2B5EF4-FFF2-40B4-BE49-F238E27FC236}">
                  <a16:creationId xmlns:a16="http://schemas.microsoft.com/office/drawing/2014/main" id="{F0C59421-0986-4425-BB66-B0DEA722C63B}"/>
                </a:ext>
              </a:extLst>
            </p:cNvPr>
            <p:cNvGrpSpPr/>
            <p:nvPr/>
          </p:nvGrpSpPr>
          <p:grpSpPr>
            <a:xfrm>
              <a:off x="6102442" y="1483456"/>
              <a:ext cx="5467325" cy="777510"/>
              <a:chOff x="6102442" y="1483456"/>
              <a:chExt cx="5467325" cy="777510"/>
            </a:xfrm>
          </p:grpSpPr>
          <p:sp>
            <p:nvSpPr>
              <p:cNvPr id="20" name="TextBox 19">
                <a:extLst>
                  <a:ext uri="{FF2B5EF4-FFF2-40B4-BE49-F238E27FC236}">
                    <a16:creationId xmlns:a16="http://schemas.microsoft.com/office/drawing/2014/main" id="{9C26EC85-914A-4957-8584-101B920D7B30}"/>
                  </a:ext>
                </a:extLst>
              </p:cNvPr>
              <p:cNvSpPr txBox="1"/>
              <p:nvPr/>
            </p:nvSpPr>
            <p:spPr>
              <a:xfrm>
                <a:off x="6907927" y="1694321"/>
                <a:ext cx="4661840" cy="307777"/>
              </a:xfrm>
              <a:prstGeom prst="rect">
                <a:avLst/>
              </a:prstGeom>
              <a:noFill/>
            </p:spPr>
            <p:txBody>
              <a:bodyPr wrap="square" lIns="108000" rIns="108000" rtlCol="0">
                <a:spAutoFit/>
              </a:bodyPr>
              <a:lstStyle/>
              <a:p>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grpSp>
        <p:nvGrpSpPr>
          <p:cNvPr id="22" name="Group 13">
            <a:extLst>
              <a:ext uri="{FF2B5EF4-FFF2-40B4-BE49-F238E27FC236}">
                <a16:creationId xmlns:a16="http://schemas.microsoft.com/office/drawing/2014/main" id="{50594DF5-E126-48E4-AD08-EFA7EDBA52E1}"/>
              </a:ext>
            </a:extLst>
          </p:cNvPr>
          <p:cNvGrpSpPr/>
          <p:nvPr/>
        </p:nvGrpSpPr>
        <p:grpSpPr>
          <a:xfrm>
            <a:off x="5647430" y="3569818"/>
            <a:ext cx="5938122" cy="902769"/>
            <a:chOff x="6102442" y="1483456"/>
            <a:chExt cx="5938122" cy="902769"/>
          </a:xfrm>
        </p:grpSpPr>
        <p:sp>
          <p:nvSpPr>
            <p:cNvPr id="23" name="TextBox 22">
              <a:extLst>
                <a:ext uri="{FF2B5EF4-FFF2-40B4-BE49-F238E27FC236}">
                  <a16:creationId xmlns:a16="http://schemas.microsoft.com/office/drawing/2014/main" id="{0293D13C-DEA0-4867-A5C3-D30E1BECFF8B}"/>
                </a:ext>
              </a:extLst>
            </p:cNvPr>
            <p:cNvSpPr txBox="1"/>
            <p:nvPr/>
          </p:nvSpPr>
          <p:spPr>
            <a:xfrm>
              <a:off x="6891895" y="2109226"/>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3" name="TextBox 2">
            <a:extLst>
              <a:ext uri="{FF2B5EF4-FFF2-40B4-BE49-F238E27FC236}">
                <a16:creationId xmlns:a16="http://schemas.microsoft.com/office/drawing/2014/main" id="{C85D9ACC-E5DF-428B-A47A-75A625CBF7AA}"/>
              </a:ext>
            </a:extLst>
          </p:cNvPr>
          <p:cNvSpPr txBox="1"/>
          <p:nvPr/>
        </p:nvSpPr>
        <p:spPr>
          <a:xfrm>
            <a:off x="5793259" y="1256987"/>
            <a:ext cx="6099242" cy="2308324"/>
          </a:xfrm>
          <a:prstGeom prst="rect">
            <a:avLst/>
          </a:prstGeom>
          <a:noFill/>
        </p:spPr>
        <p:txBody>
          <a:bodyPr wrap="square">
            <a:spAutoFit/>
          </a:bodyPr>
          <a:lstStyle/>
          <a:p>
            <a:r>
              <a:rPr lang="en-IN"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dataset was divided into training (70%) and testing (30%) sets to evaluate model performance accurately</a:t>
            </a:r>
            <a:r>
              <a:rPr lang="en-IN"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IN"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chosen models were trained on the training dataset, with logistic regression employing the appropriate algorithm and decision trees/random forest and gradient boosting being built accordingly</a:t>
            </a:r>
            <a:r>
              <a:rPr lang="en-IN" kern="100" dirty="0">
                <a:solidFill>
                  <a:schemeClr val="bg1"/>
                </a:solidFill>
                <a:latin typeface="Calibri" panose="020F0502020204030204" pitchFamily="34" charset="0"/>
                <a:ea typeface="Calibri" panose="020F0502020204030204" pitchFamily="34" charset="0"/>
                <a:cs typeface="Arial" panose="020B0604020202020204" pitchFamily="34" charset="0"/>
              </a:rPr>
              <a:t>.</a:t>
            </a:r>
            <a:r>
              <a:rPr lang="en-IN" dirty="0">
                <a:solidFill>
                  <a:schemeClr val="bg1"/>
                </a:solidFill>
                <a:effectLst/>
                <a:latin typeface="Calibri" panose="020F0502020204030204" pitchFamily="34" charset="0"/>
                <a:ea typeface="Calibri" panose="020F0502020204030204" pitchFamily="34" charset="0"/>
                <a:cs typeface="Arial" panose="020B0604020202020204" pitchFamily="34" charset="0"/>
              </a:rPr>
              <a:t> Cross-validation with 10 folds was performed to estimate the models' generalization performance</a:t>
            </a:r>
            <a:r>
              <a:rPr lang="en-IN" dirty="0">
                <a:solidFill>
                  <a:schemeClr val="bg1"/>
                </a:solidFill>
                <a:latin typeface="Calibri" panose="020F0502020204030204" pitchFamily="34" charset="0"/>
                <a:ea typeface="Calibri" panose="020F0502020204030204" pitchFamily="34" charset="0"/>
                <a:cs typeface="Arial" panose="020B0604020202020204" pitchFamily="34" charset="0"/>
              </a:rPr>
              <a: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714460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Evaluation matrix</a:t>
            </a:r>
          </a:p>
        </p:txBody>
      </p:sp>
      <p:grpSp>
        <p:nvGrpSpPr>
          <p:cNvPr id="3" name="그룹 2">
            <a:extLst>
              <a:ext uri="{FF2B5EF4-FFF2-40B4-BE49-F238E27FC236}">
                <a16:creationId xmlns:a16="http://schemas.microsoft.com/office/drawing/2014/main" id="{21A2A2E6-ACD8-4A66-B9AE-2CDA0214B9C4}"/>
              </a:ext>
            </a:extLst>
          </p:cNvPr>
          <p:cNvGrpSpPr/>
          <p:nvPr/>
        </p:nvGrpSpPr>
        <p:grpSpPr>
          <a:xfrm>
            <a:off x="7396734" y="1334025"/>
            <a:ext cx="4445684" cy="5219348"/>
            <a:chOff x="428432" y="167744"/>
            <a:chExt cx="4445684" cy="5219348"/>
          </a:xfrm>
        </p:grpSpPr>
        <p:sp>
          <p:nvSpPr>
            <p:cNvPr id="4" name="자유형: 도형 3">
              <a:extLst>
                <a:ext uri="{FF2B5EF4-FFF2-40B4-BE49-F238E27FC236}">
                  <a16:creationId xmlns:a16="http://schemas.microsoft.com/office/drawing/2014/main" id="{F5B9B2C5-5F4A-4978-AA26-E71667122287}"/>
                </a:ext>
              </a:extLst>
            </p:cNvPr>
            <p:cNvSpPr/>
            <p:nvPr/>
          </p:nvSpPr>
          <p:spPr>
            <a:xfrm>
              <a:off x="428432" y="2047997"/>
              <a:ext cx="1287089" cy="851257"/>
            </a:xfrm>
            <a:custGeom>
              <a:avLst/>
              <a:gdLst>
                <a:gd name="connsiteX0" fmla="*/ 1302976 w 1960635"/>
                <a:gd name="connsiteY0" fmla="*/ 1288967 h 1296729"/>
                <a:gd name="connsiteX1" fmla="*/ 1062143 w 1960635"/>
                <a:gd name="connsiteY1" fmla="*/ 1289609 h 1296729"/>
                <a:gd name="connsiteX2" fmla="*/ 404366 w 1960635"/>
                <a:gd name="connsiteY2" fmla="*/ 1296294 h 1296729"/>
                <a:gd name="connsiteX3" fmla="*/ 220093 w 1960635"/>
                <a:gd name="connsiteY3" fmla="*/ 1270906 h 1296729"/>
                <a:gd name="connsiteX4" fmla="*/ 7219 w 1960635"/>
                <a:gd name="connsiteY4" fmla="*/ 1011947 h 1296729"/>
                <a:gd name="connsiteX5" fmla="*/ 303006 w 1960635"/>
                <a:gd name="connsiteY5" fmla="*/ 590119 h 1296729"/>
                <a:gd name="connsiteX6" fmla="*/ 408672 w 1960635"/>
                <a:gd name="connsiteY6" fmla="*/ 589926 h 1296729"/>
                <a:gd name="connsiteX7" fmla="*/ 438881 w 1960635"/>
                <a:gd name="connsiteY7" fmla="*/ 572829 h 1296729"/>
                <a:gd name="connsiteX8" fmla="*/ 773104 w 1960635"/>
                <a:gd name="connsiteY8" fmla="*/ 338038 h 1296729"/>
                <a:gd name="connsiteX9" fmla="*/ 810704 w 1960635"/>
                <a:gd name="connsiteY9" fmla="*/ 312714 h 1296729"/>
                <a:gd name="connsiteX10" fmla="*/ 1018951 w 1960635"/>
                <a:gd name="connsiteY10" fmla="*/ 61789 h 1296729"/>
                <a:gd name="connsiteX11" fmla="*/ 1209651 w 1960635"/>
                <a:gd name="connsiteY11" fmla="*/ 2208 h 1296729"/>
                <a:gd name="connsiteX12" fmla="*/ 1529862 w 1960635"/>
                <a:gd name="connsiteY12" fmla="*/ 94826 h 1296729"/>
                <a:gd name="connsiteX13" fmla="*/ 1710728 w 1960635"/>
                <a:gd name="connsiteY13" fmla="*/ 411438 h 1296729"/>
                <a:gd name="connsiteX14" fmla="*/ 1701730 w 1960635"/>
                <a:gd name="connsiteY14" fmla="*/ 566595 h 1296729"/>
                <a:gd name="connsiteX15" fmla="*/ 1715613 w 1960635"/>
                <a:gd name="connsiteY15" fmla="*/ 591983 h 1296729"/>
                <a:gd name="connsiteX16" fmla="*/ 1957732 w 1960635"/>
                <a:gd name="connsiteY16" fmla="*/ 891820 h 1296729"/>
                <a:gd name="connsiteX17" fmla="*/ 1878483 w 1960635"/>
                <a:gd name="connsiteY17" fmla="*/ 1154570 h 1296729"/>
                <a:gd name="connsiteX18" fmla="*/ 1671071 w 1960635"/>
                <a:gd name="connsiteY18" fmla="*/ 1278554 h 1296729"/>
                <a:gd name="connsiteX19" fmla="*/ 1534169 w 1960635"/>
                <a:gd name="connsiteY19" fmla="*/ 1289224 h 1296729"/>
                <a:gd name="connsiteX20" fmla="*/ 1302912 w 1960635"/>
                <a:gd name="connsiteY20" fmla="*/ 1288967 h 1296729"/>
                <a:gd name="connsiteX21" fmla="*/ 1302976 w 1960635"/>
                <a:gd name="connsiteY21" fmla="*/ 1288967 h 129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60635" h="1296729">
                  <a:moveTo>
                    <a:pt x="1302976" y="1288967"/>
                  </a:moveTo>
                  <a:cubicBezTo>
                    <a:pt x="1222698" y="1288967"/>
                    <a:pt x="1142228" y="1285624"/>
                    <a:pt x="1062143" y="1289609"/>
                  </a:cubicBezTo>
                  <a:cubicBezTo>
                    <a:pt x="842905" y="1300536"/>
                    <a:pt x="623539" y="1291088"/>
                    <a:pt x="404366" y="1296294"/>
                  </a:cubicBezTo>
                  <a:cubicBezTo>
                    <a:pt x="340799" y="1297836"/>
                    <a:pt x="278968" y="1296551"/>
                    <a:pt x="220093" y="1270906"/>
                  </a:cubicBezTo>
                  <a:cubicBezTo>
                    <a:pt x="105301" y="1220836"/>
                    <a:pt x="31450" y="1134067"/>
                    <a:pt x="7219" y="1011947"/>
                  </a:cubicBezTo>
                  <a:cubicBezTo>
                    <a:pt x="-32952" y="809549"/>
                    <a:pt x="98488" y="624055"/>
                    <a:pt x="303006" y="590119"/>
                  </a:cubicBezTo>
                  <a:cubicBezTo>
                    <a:pt x="337393" y="584399"/>
                    <a:pt x="373707" y="586777"/>
                    <a:pt x="408672" y="589926"/>
                  </a:cubicBezTo>
                  <a:cubicBezTo>
                    <a:pt x="425962" y="591469"/>
                    <a:pt x="432518" y="589412"/>
                    <a:pt x="438881" y="572829"/>
                  </a:cubicBezTo>
                  <a:cubicBezTo>
                    <a:pt x="494221" y="427956"/>
                    <a:pt x="619747" y="339902"/>
                    <a:pt x="773104" y="338038"/>
                  </a:cubicBezTo>
                  <a:cubicBezTo>
                    <a:pt x="792772" y="337780"/>
                    <a:pt x="803634" y="333089"/>
                    <a:pt x="810704" y="312714"/>
                  </a:cubicBezTo>
                  <a:cubicBezTo>
                    <a:pt x="848754" y="203384"/>
                    <a:pt x="919712" y="119636"/>
                    <a:pt x="1018951" y="61789"/>
                  </a:cubicBezTo>
                  <a:cubicBezTo>
                    <a:pt x="1077247" y="27789"/>
                    <a:pt x="1140749" y="8571"/>
                    <a:pt x="1209651" y="2208"/>
                  </a:cubicBezTo>
                  <a:cubicBezTo>
                    <a:pt x="1329714" y="-8847"/>
                    <a:pt x="1436794" y="21554"/>
                    <a:pt x="1529862" y="94826"/>
                  </a:cubicBezTo>
                  <a:cubicBezTo>
                    <a:pt x="1631800" y="175104"/>
                    <a:pt x="1695495" y="278777"/>
                    <a:pt x="1710728" y="411438"/>
                  </a:cubicBezTo>
                  <a:cubicBezTo>
                    <a:pt x="1716834" y="464785"/>
                    <a:pt x="1711435" y="515433"/>
                    <a:pt x="1701730" y="566595"/>
                  </a:cubicBezTo>
                  <a:cubicBezTo>
                    <a:pt x="1698902" y="581571"/>
                    <a:pt x="1701923" y="586905"/>
                    <a:pt x="1715613" y="591983"/>
                  </a:cubicBezTo>
                  <a:cubicBezTo>
                    <a:pt x="1855601" y="643852"/>
                    <a:pt x="1938578" y="744440"/>
                    <a:pt x="1957732" y="891820"/>
                  </a:cubicBezTo>
                  <a:cubicBezTo>
                    <a:pt x="1970394" y="989066"/>
                    <a:pt x="1941214" y="1078470"/>
                    <a:pt x="1878483" y="1154570"/>
                  </a:cubicBezTo>
                  <a:cubicBezTo>
                    <a:pt x="1824428" y="1220129"/>
                    <a:pt x="1755720" y="1264285"/>
                    <a:pt x="1671071" y="1278554"/>
                  </a:cubicBezTo>
                  <a:cubicBezTo>
                    <a:pt x="1626016" y="1286139"/>
                    <a:pt x="1580253" y="1289802"/>
                    <a:pt x="1534169" y="1289224"/>
                  </a:cubicBezTo>
                  <a:cubicBezTo>
                    <a:pt x="1457104" y="1288260"/>
                    <a:pt x="1379976" y="1288967"/>
                    <a:pt x="1302912" y="1288967"/>
                  </a:cubicBezTo>
                  <a:cubicBezTo>
                    <a:pt x="1302976" y="1288902"/>
                    <a:pt x="1302976" y="1288902"/>
                    <a:pt x="1302976" y="1288967"/>
                  </a:cubicBezTo>
                  <a:close/>
                </a:path>
              </a:pathLst>
            </a:custGeom>
            <a:solidFill>
              <a:schemeClr val="accent5">
                <a:lumMod val="20000"/>
                <a:lumOff val="80000"/>
              </a:schemeClr>
            </a:solidFill>
            <a:ln w="6421"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80C04C6C-A032-4799-BD85-A652FF06B107}"/>
                </a:ext>
              </a:extLst>
            </p:cNvPr>
            <p:cNvSpPr/>
            <p:nvPr/>
          </p:nvSpPr>
          <p:spPr>
            <a:xfrm>
              <a:off x="3828423" y="1488287"/>
              <a:ext cx="1045693" cy="691602"/>
            </a:xfrm>
            <a:custGeom>
              <a:avLst/>
              <a:gdLst>
                <a:gd name="connsiteX0" fmla="*/ 1302976 w 1960635"/>
                <a:gd name="connsiteY0" fmla="*/ 1288967 h 1296729"/>
                <a:gd name="connsiteX1" fmla="*/ 1062143 w 1960635"/>
                <a:gd name="connsiteY1" fmla="*/ 1289609 h 1296729"/>
                <a:gd name="connsiteX2" fmla="*/ 404366 w 1960635"/>
                <a:gd name="connsiteY2" fmla="*/ 1296294 h 1296729"/>
                <a:gd name="connsiteX3" fmla="*/ 220093 w 1960635"/>
                <a:gd name="connsiteY3" fmla="*/ 1270906 h 1296729"/>
                <a:gd name="connsiteX4" fmla="*/ 7219 w 1960635"/>
                <a:gd name="connsiteY4" fmla="*/ 1011947 h 1296729"/>
                <a:gd name="connsiteX5" fmla="*/ 303006 w 1960635"/>
                <a:gd name="connsiteY5" fmla="*/ 590119 h 1296729"/>
                <a:gd name="connsiteX6" fmla="*/ 408672 w 1960635"/>
                <a:gd name="connsiteY6" fmla="*/ 589926 h 1296729"/>
                <a:gd name="connsiteX7" fmla="*/ 438881 w 1960635"/>
                <a:gd name="connsiteY7" fmla="*/ 572829 h 1296729"/>
                <a:gd name="connsiteX8" fmla="*/ 773104 w 1960635"/>
                <a:gd name="connsiteY8" fmla="*/ 338038 h 1296729"/>
                <a:gd name="connsiteX9" fmla="*/ 810704 w 1960635"/>
                <a:gd name="connsiteY9" fmla="*/ 312714 h 1296729"/>
                <a:gd name="connsiteX10" fmla="*/ 1018951 w 1960635"/>
                <a:gd name="connsiteY10" fmla="*/ 61789 h 1296729"/>
                <a:gd name="connsiteX11" fmla="*/ 1209651 w 1960635"/>
                <a:gd name="connsiteY11" fmla="*/ 2208 h 1296729"/>
                <a:gd name="connsiteX12" fmla="*/ 1529862 w 1960635"/>
                <a:gd name="connsiteY12" fmla="*/ 94826 h 1296729"/>
                <a:gd name="connsiteX13" fmla="*/ 1710728 w 1960635"/>
                <a:gd name="connsiteY13" fmla="*/ 411438 h 1296729"/>
                <a:gd name="connsiteX14" fmla="*/ 1701730 w 1960635"/>
                <a:gd name="connsiteY14" fmla="*/ 566595 h 1296729"/>
                <a:gd name="connsiteX15" fmla="*/ 1715613 w 1960635"/>
                <a:gd name="connsiteY15" fmla="*/ 591983 h 1296729"/>
                <a:gd name="connsiteX16" fmla="*/ 1957732 w 1960635"/>
                <a:gd name="connsiteY16" fmla="*/ 891820 h 1296729"/>
                <a:gd name="connsiteX17" fmla="*/ 1878483 w 1960635"/>
                <a:gd name="connsiteY17" fmla="*/ 1154570 h 1296729"/>
                <a:gd name="connsiteX18" fmla="*/ 1671071 w 1960635"/>
                <a:gd name="connsiteY18" fmla="*/ 1278554 h 1296729"/>
                <a:gd name="connsiteX19" fmla="*/ 1534169 w 1960635"/>
                <a:gd name="connsiteY19" fmla="*/ 1289224 h 1296729"/>
                <a:gd name="connsiteX20" fmla="*/ 1302912 w 1960635"/>
                <a:gd name="connsiteY20" fmla="*/ 1288967 h 1296729"/>
                <a:gd name="connsiteX21" fmla="*/ 1302976 w 1960635"/>
                <a:gd name="connsiteY21" fmla="*/ 1288967 h 129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60635" h="1296729">
                  <a:moveTo>
                    <a:pt x="1302976" y="1288967"/>
                  </a:moveTo>
                  <a:cubicBezTo>
                    <a:pt x="1222698" y="1288967"/>
                    <a:pt x="1142228" y="1285624"/>
                    <a:pt x="1062143" y="1289609"/>
                  </a:cubicBezTo>
                  <a:cubicBezTo>
                    <a:pt x="842905" y="1300536"/>
                    <a:pt x="623539" y="1291088"/>
                    <a:pt x="404366" y="1296294"/>
                  </a:cubicBezTo>
                  <a:cubicBezTo>
                    <a:pt x="340799" y="1297836"/>
                    <a:pt x="278968" y="1296551"/>
                    <a:pt x="220093" y="1270906"/>
                  </a:cubicBezTo>
                  <a:cubicBezTo>
                    <a:pt x="105301" y="1220836"/>
                    <a:pt x="31450" y="1134067"/>
                    <a:pt x="7219" y="1011947"/>
                  </a:cubicBezTo>
                  <a:cubicBezTo>
                    <a:pt x="-32952" y="809549"/>
                    <a:pt x="98488" y="624055"/>
                    <a:pt x="303006" y="590119"/>
                  </a:cubicBezTo>
                  <a:cubicBezTo>
                    <a:pt x="337393" y="584399"/>
                    <a:pt x="373707" y="586777"/>
                    <a:pt x="408672" y="589926"/>
                  </a:cubicBezTo>
                  <a:cubicBezTo>
                    <a:pt x="425962" y="591469"/>
                    <a:pt x="432518" y="589412"/>
                    <a:pt x="438881" y="572829"/>
                  </a:cubicBezTo>
                  <a:cubicBezTo>
                    <a:pt x="494221" y="427956"/>
                    <a:pt x="619747" y="339902"/>
                    <a:pt x="773104" y="338038"/>
                  </a:cubicBezTo>
                  <a:cubicBezTo>
                    <a:pt x="792772" y="337780"/>
                    <a:pt x="803634" y="333089"/>
                    <a:pt x="810704" y="312714"/>
                  </a:cubicBezTo>
                  <a:cubicBezTo>
                    <a:pt x="848754" y="203384"/>
                    <a:pt x="919712" y="119636"/>
                    <a:pt x="1018951" y="61789"/>
                  </a:cubicBezTo>
                  <a:cubicBezTo>
                    <a:pt x="1077247" y="27789"/>
                    <a:pt x="1140749" y="8571"/>
                    <a:pt x="1209651" y="2208"/>
                  </a:cubicBezTo>
                  <a:cubicBezTo>
                    <a:pt x="1329714" y="-8847"/>
                    <a:pt x="1436794" y="21554"/>
                    <a:pt x="1529862" y="94826"/>
                  </a:cubicBezTo>
                  <a:cubicBezTo>
                    <a:pt x="1631800" y="175104"/>
                    <a:pt x="1695495" y="278777"/>
                    <a:pt x="1710728" y="411438"/>
                  </a:cubicBezTo>
                  <a:cubicBezTo>
                    <a:pt x="1716834" y="464785"/>
                    <a:pt x="1711435" y="515433"/>
                    <a:pt x="1701730" y="566595"/>
                  </a:cubicBezTo>
                  <a:cubicBezTo>
                    <a:pt x="1698902" y="581571"/>
                    <a:pt x="1701923" y="586905"/>
                    <a:pt x="1715613" y="591983"/>
                  </a:cubicBezTo>
                  <a:cubicBezTo>
                    <a:pt x="1855601" y="643852"/>
                    <a:pt x="1938578" y="744440"/>
                    <a:pt x="1957732" y="891820"/>
                  </a:cubicBezTo>
                  <a:cubicBezTo>
                    <a:pt x="1970394" y="989066"/>
                    <a:pt x="1941214" y="1078470"/>
                    <a:pt x="1878483" y="1154570"/>
                  </a:cubicBezTo>
                  <a:cubicBezTo>
                    <a:pt x="1824428" y="1220129"/>
                    <a:pt x="1755720" y="1264285"/>
                    <a:pt x="1671071" y="1278554"/>
                  </a:cubicBezTo>
                  <a:cubicBezTo>
                    <a:pt x="1626016" y="1286139"/>
                    <a:pt x="1580253" y="1289802"/>
                    <a:pt x="1534169" y="1289224"/>
                  </a:cubicBezTo>
                  <a:cubicBezTo>
                    <a:pt x="1457104" y="1288260"/>
                    <a:pt x="1379976" y="1288967"/>
                    <a:pt x="1302912" y="1288967"/>
                  </a:cubicBezTo>
                  <a:cubicBezTo>
                    <a:pt x="1302976" y="1288902"/>
                    <a:pt x="1302976" y="1288902"/>
                    <a:pt x="1302976" y="1288967"/>
                  </a:cubicBezTo>
                  <a:close/>
                </a:path>
              </a:pathLst>
            </a:custGeom>
            <a:solidFill>
              <a:schemeClr val="accent5">
                <a:lumMod val="20000"/>
                <a:lumOff val="80000"/>
              </a:schemeClr>
            </a:solidFill>
            <a:ln w="6421"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5C73EDFC-579C-46B9-90A8-FA1E33FFB5C6}"/>
                </a:ext>
              </a:extLst>
            </p:cNvPr>
            <p:cNvSpPr/>
            <p:nvPr/>
          </p:nvSpPr>
          <p:spPr>
            <a:xfrm>
              <a:off x="1004762" y="167744"/>
              <a:ext cx="753974" cy="498665"/>
            </a:xfrm>
            <a:custGeom>
              <a:avLst/>
              <a:gdLst>
                <a:gd name="connsiteX0" fmla="*/ 1302976 w 1960635"/>
                <a:gd name="connsiteY0" fmla="*/ 1288967 h 1296729"/>
                <a:gd name="connsiteX1" fmla="*/ 1062143 w 1960635"/>
                <a:gd name="connsiteY1" fmla="*/ 1289609 h 1296729"/>
                <a:gd name="connsiteX2" fmla="*/ 404366 w 1960635"/>
                <a:gd name="connsiteY2" fmla="*/ 1296294 h 1296729"/>
                <a:gd name="connsiteX3" fmla="*/ 220093 w 1960635"/>
                <a:gd name="connsiteY3" fmla="*/ 1270906 h 1296729"/>
                <a:gd name="connsiteX4" fmla="*/ 7219 w 1960635"/>
                <a:gd name="connsiteY4" fmla="*/ 1011947 h 1296729"/>
                <a:gd name="connsiteX5" fmla="*/ 303006 w 1960635"/>
                <a:gd name="connsiteY5" fmla="*/ 590119 h 1296729"/>
                <a:gd name="connsiteX6" fmla="*/ 408672 w 1960635"/>
                <a:gd name="connsiteY6" fmla="*/ 589926 h 1296729"/>
                <a:gd name="connsiteX7" fmla="*/ 438881 w 1960635"/>
                <a:gd name="connsiteY7" fmla="*/ 572829 h 1296729"/>
                <a:gd name="connsiteX8" fmla="*/ 773104 w 1960635"/>
                <a:gd name="connsiteY8" fmla="*/ 338038 h 1296729"/>
                <a:gd name="connsiteX9" fmla="*/ 810704 w 1960635"/>
                <a:gd name="connsiteY9" fmla="*/ 312714 h 1296729"/>
                <a:gd name="connsiteX10" fmla="*/ 1018951 w 1960635"/>
                <a:gd name="connsiteY10" fmla="*/ 61789 h 1296729"/>
                <a:gd name="connsiteX11" fmla="*/ 1209651 w 1960635"/>
                <a:gd name="connsiteY11" fmla="*/ 2208 h 1296729"/>
                <a:gd name="connsiteX12" fmla="*/ 1529862 w 1960635"/>
                <a:gd name="connsiteY12" fmla="*/ 94826 h 1296729"/>
                <a:gd name="connsiteX13" fmla="*/ 1710728 w 1960635"/>
                <a:gd name="connsiteY13" fmla="*/ 411438 h 1296729"/>
                <a:gd name="connsiteX14" fmla="*/ 1701730 w 1960635"/>
                <a:gd name="connsiteY14" fmla="*/ 566595 h 1296729"/>
                <a:gd name="connsiteX15" fmla="*/ 1715613 w 1960635"/>
                <a:gd name="connsiteY15" fmla="*/ 591983 h 1296729"/>
                <a:gd name="connsiteX16" fmla="*/ 1957732 w 1960635"/>
                <a:gd name="connsiteY16" fmla="*/ 891820 h 1296729"/>
                <a:gd name="connsiteX17" fmla="*/ 1878483 w 1960635"/>
                <a:gd name="connsiteY17" fmla="*/ 1154570 h 1296729"/>
                <a:gd name="connsiteX18" fmla="*/ 1671071 w 1960635"/>
                <a:gd name="connsiteY18" fmla="*/ 1278554 h 1296729"/>
                <a:gd name="connsiteX19" fmla="*/ 1534169 w 1960635"/>
                <a:gd name="connsiteY19" fmla="*/ 1289224 h 1296729"/>
                <a:gd name="connsiteX20" fmla="*/ 1302912 w 1960635"/>
                <a:gd name="connsiteY20" fmla="*/ 1288967 h 1296729"/>
                <a:gd name="connsiteX21" fmla="*/ 1302976 w 1960635"/>
                <a:gd name="connsiteY21" fmla="*/ 1288967 h 129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60635" h="1296729">
                  <a:moveTo>
                    <a:pt x="1302976" y="1288967"/>
                  </a:moveTo>
                  <a:cubicBezTo>
                    <a:pt x="1222698" y="1288967"/>
                    <a:pt x="1142228" y="1285624"/>
                    <a:pt x="1062143" y="1289609"/>
                  </a:cubicBezTo>
                  <a:cubicBezTo>
                    <a:pt x="842905" y="1300536"/>
                    <a:pt x="623539" y="1291088"/>
                    <a:pt x="404366" y="1296294"/>
                  </a:cubicBezTo>
                  <a:cubicBezTo>
                    <a:pt x="340799" y="1297836"/>
                    <a:pt x="278968" y="1296551"/>
                    <a:pt x="220093" y="1270906"/>
                  </a:cubicBezTo>
                  <a:cubicBezTo>
                    <a:pt x="105301" y="1220836"/>
                    <a:pt x="31450" y="1134067"/>
                    <a:pt x="7219" y="1011947"/>
                  </a:cubicBezTo>
                  <a:cubicBezTo>
                    <a:pt x="-32952" y="809549"/>
                    <a:pt x="98488" y="624055"/>
                    <a:pt x="303006" y="590119"/>
                  </a:cubicBezTo>
                  <a:cubicBezTo>
                    <a:pt x="337393" y="584399"/>
                    <a:pt x="373707" y="586777"/>
                    <a:pt x="408672" y="589926"/>
                  </a:cubicBezTo>
                  <a:cubicBezTo>
                    <a:pt x="425962" y="591469"/>
                    <a:pt x="432518" y="589412"/>
                    <a:pt x="438881" y="572829"/>
                  </a:cubicBezTo>
                  <a:cubicBezTo>
                    <a:pt x="494221" y="427956"/>
                    <a:pt x="619747" y="339902"/>
                    <a:pt x="773104" y="338038"/>
                  </a:cubicBezTo>
                  <a:cubicBezTo>
                    <a:pt x="792772" y="337780"/>
                    <a:pt x="803634" y="333089"/>
                    <a:pt x="810704" y="312714"/>
                  </a:cubicBezTo>
                  <a:cubicBezTo>
                    <a:pt x="848754" y="203384"/>
                    <a:pt x="919712" y="119636"/>
                    <a:pt x="1018951" y="61789"/>
                  </a:cubicBezTo>
                  <a:cubicBezTo>
                    <a:pt x="1077247" y="27789"/>
                    <a:pt x="1140749" y="8571"/>
                    <a:pt x="1209651" y="2208"/>
                  </a:cubicBezTo>
                  <a:cubicBezTo>
                    <a:pt x="1329714" y="-8847"/>
                    <a:pt x="1436794" y="21554"/>
                    <a:pt x="1529862" y="94826"/>
                  </a:cubicBezTo>
                  <a:cubicBezTo>
                    <a:pt x="1631800" y="175104"/>
                    <a:pt x="1695495" y="278777"/>
                    <a:pt x="1710728" y="411438"/>
                  </a:cubicBezTo>
                  <a:cubicBezTo>
                    <a:pt x="1716834" y="464785"/>
                    <a:pt x="1711435" y="515433"/>
                    <a:pt x="1701730" y="566595"/>
                  </a:cubicBezTo>
                  <a:cubicBezTo>
                    <a:pt x="1698902" y="581571"/>
                    <a:pt x="1701923" y="586905"/>
                    <a:pt x="1715613" y="591983"/>
                  </a:cubicBezTo>
                  <a:cubicBezTo>
                    <a:pt x="1855601" y="643852"/>
                    <a:pt x="1938578" y="744440"/>
                    <a:pt x="1957732" y="891820"/>
                  </a:cubicBezTo>
                  <a:cubicBezTo>
                    <a:pt x="1970394" y="989066"/>
                    <a:pt x="1941214" y="1078470"/>
                    <a:pt x="1878483" y="1154570"/>
                  </a:cubicBezTo>
                  <a:cubicBezTo>
                    <a:pt x="1824428" y="1220129"/>
                    <a:pt x="1755720" y="1264285"/>
                    <a:pt x="1671071" y="1278554"/>
                  </a:cubicBezTo>
                  <a:cubicBezTo>
                    <a:pt x="1626016" y="1286139"/>
                    <a:pt x="1580253" y="1289802"/>
                    <a:pt x="1534169" y="1289224"/>
                  </a:cubicBezTo>
                  <a:cubicBezTo>
                    <a:pt x="1457104" y="1288260"/>
                    <a:pt x="1379976" y="1288967"/>
                    <a:pt x="1302912" y="1288967"/>
                  </a:cubicBezTo>
                  <a:cubicBezTo>
                    <a:pt x="1302976" y="1288902"/>
                    <a:pt x="1302976" y="1288902"/>
                    <a:pt x="1302976" y="1288967"/>
                  </a:cubicBezTo>
                  <a:close/>
                </a:path>
              </a:pathLst>
            </a:custGeom>
            <a:solidFill>
              <a:schemeClr val="accent5">
                <a:lumMod val="20000"/>
                <a:lumOff val="80000"/>
              </a:schemeClr>
            </a:solidFill>
            <a:ln w="6421" cap="flat">
              <a:noFill/>
              <a:prstDash val="solid"/>
              <a:miter/>
            </a:ln>
          </p:spPr>
          <p:txBody>
            <a:bodyPr rtlCol="0" anchor="ctr"/>
            <a:lstStyle/>
            <a:p>
              <a:endParaRPr lang="ko-KR" altLang="en-US"/>
            </a:p>
          </p:txBody>
        </p:sp>
        <p:grpSp>
          <p:nvGrpSpPr>
            <p:cNvPr id="7" name="그룹 6">
              <a:extLst>
                <a:ext uri="{FF2B5EF4-FFF2-40B4-BE49-F238E27FC236}">
                  <a16:creationId xmlns:a16="http://schemas.microsoft.com/office/drawing/2014/main" id="{C2BDA194-CDE4-4D6F-AB82-D337FE1C85A8}"/>
                </a:ext>
              </a:extLst>
            </p:cNvPr>
            <p:cNvGrpSpPr/>
            <p:nvPr/>
          </p:nvGrpSpPr>
          <p:grpSpPr>
            <a:xfrm>
              <a:off x="1547372" y="214466"/>
              <a:ext cx="2281051" cy="5172626"/>
              <a:chOff x="1547372" y="214466"/>
              <a:chExt cx="2281051" cy="5172626"/>
            </a:xfrm>
          </p:grpSpPr>
          <p:sp>
            <p:nvSpPr>
              <p:cNvPr id="8" name="자유형: 도형 7">
                <a:extLst>
                  <a:ext uri="{FF2B5EF4-FFF2-40B4-BE49-F238E27FC236}">
                    <a16:creationId xmlns:a16="http://schemas.microsoft.com/office/drawing/2014/main" id="{C1C7B6D7-97F3-457B-95F2-5C4F73D191A9}"/>
                  </a:ext>
                </a:extLst>
              </p:cNvPr>
              <p:cNvSpPr/>
              <p:nvPr/>
            </p:nvSpPr>
            <p:spPr>
              <a:xfrm>
                <a:off x="1810054" y="3167585"/>
                <a:ext cx="384984" cy="921726"/>
              </a:xfrm>
              <a:custGeom>
                <a:avLst/>
                <a:gdLst>
                  <a:gd name="connsiteX0" fmla="*/ 510281 w 510281"/>
                  <a:gd name="connsiteY0" fmla="*/ 1047661 h 1221712"/>
                  <a:gd name="connsiteX1" fmla="*/ 510281 w 510281"/>
                  <a:gd name="connsiteY1" fmla="*/ 0 h 1221712"/>
                  <a:gd name="connsiteX2" fmla="*/ 314504 w 510281"/>
                  <a:gd name="connsiteY2" fmla="*/ 95961 h 1221712"/>
                  <a:gd name="connsiteX3" fmla="*/ 23215 w 510281"/>
                  <a:gd name="connsiteY3" fmla="*/ 754444 h 1221712"/>
                  <a:gd name="connsiteX4" fmla="*/ 4640 w 510281"/>
                  <a:gd name="connsiteY4" fmla="*/ 1144521 h 1221712"/>
                  <a:gd name="connsiteX5" fmla="*/ 109278 w 510281"/>
                  <a:gd name="connsiteY5" fmla="*/ 1211302 h 1221712"/>
                  <a:gd name="connsiteX6" fmla="*/ 510281 w 510281"/>
                  <a:gd name="connsiteY6" fmla="*/ 1047661 h 12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281" h="1221712">
                    <a:moveTo>
                      <a:pt x="510281" y="1047661"/>
                    </a:moveTo>
                    <a:cubicBezTo>
                      <a:pt x="510217" y="969890"/>
                      <a:pt x="510281" y="308514"/>
                      <a:pt x="510281" y="0"/>
                    </a:cubicBezTo>
                    <a:cubicBezTo>
                      <a:pt x="433153" y="6427"/>
                      <a:pt x="349597" y="70701"/>
                      <a:pt x="314504" y="95961"/>
                    </a:cubicBezTo>
                    <a:cubicBezTo>
                      <a:pt x="131067" y="276377"/>
                      <a:pt x="66665" y="511233"/>
                      <a:pt x="23215" y="754444"/>
                    </a:cubicBezTo>
                    <a:cubicBezTo>
                      <a:pt x="141" y="883699"/>
                      <a:pt x="-5065" y="1013724"/>
                      <a:pt x="4640" y="1144521"/>
                    </a:cubicBezTo>
                    <a:cubicBezTo>
                      <a:pt x="9911" y="1215929"/>
                      <a:pt x="42883" y="1236754"/>
                      <a:pt x="109278" y="1211302"/>
                    </a:cubicBezTo>
                    <a:cubicBezTo>
                      <a:pt x="232298" y="1163996"/>
                      <a:pt x="387069" y="1094838"/>
                      <a:pt x="510281" y="1047661"/>
                    </a:cubicBezTo>
                    <a:close/>
                  </a:path>
                </a:pathLst>
              </a:custGeom>
              <a:solidFill>
                <a:schemeClr val="accent1"/>
              </a:solidFill>
              <a:ln w="6421"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084E18F7-128C-49F0-9E3B-748FD10025F4}"/>
                  </a:ext>
                </a:extLst>
              </p:cNvPr>
              <p:cNvSpPr/>
              <p:nvPr/>
            </p:nvSpPr>
            <p:spPr>
              <a:xfrm>
                <a:off x="3165210" y="3167585"/>
                <a:ext cx="384984" cy="921726"/>
              </a:xfrm>
              <a:custGeom>
                <a:avLst/>
                <a:gdLst>
                  <a:gd name="connsiteX0" fmla="*/ 0 w 510281"/>
                  <a:gd name="connsiteY0" fmla="*/ 1047661 h 1221712"/>
                  <a:gd name="connsiteX1" fmla="*/ 0 w 510281"/>
                  <a:gd name="connsiteY1" fmla="*/ 0 h 1221712"/>
                  <a:gd name="connsiteX2" fmla="*/ 195778 w 510281"/>
                  <a:gd name="connsiteY2" fmla="*/ 95961 h 1221712"/>
                  <a:gd name="connsiteX3" fmla="*/ 487066 w 510281"/>
                  <a:gd name="connsiteY3" fmla="*/ 754444 h 1221712"/>
                  <a:gd name="connsiteX4" fmla="*/ 505641 w 510281"/>
                  <a:gd name="connsiteY4" fmla="*/ 1144521 h 1221712"/>
                  <a:gd name="connsiteX5" fmla="*/ 401004 w 510281"/>
                  <a:gd name="connsiteY5" fmla="*/ 1211302 h 1221712"/>
                  <a:gd name="connsiteX6" fmla="*/ 0 w 510281"/>
                  <a:gd name="connsiteY6" fmla="*/ 1047661 h 12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281" h="1221712">
                    <a:moveTo>
                      <a:pt x="0" y="1047661"/>
                    </a:moveTo>
                    <a:cubicBezTo>
                      <a:pt x="64" y="969890"/>
                      <a:pt x="0" y="308514"/>
                      <a:pt x="0" y="0"/>
                    </a:cubicBezTo>
                    <a:cubicBezTo>
                      <a:pt x="77128" y="6427"/>
                      <a:pt x="160684" y="70701"/>
                      <a:pt x="195778" y="95961"/>
                    </a:cubicBezTo>
                    <a:cubicBezTo>
                      <a:pt x="379215" y="276377"/>
                      <a:pt x="443617" y="511233"/>
                      <a:pt x="487066" y="754444"/>
                    </a:cubicBezTo>
                    <a:cubicBezTo>
                      <a:pt x="510140" y="883699"/>
                      <a:pt x="515346" y="1013724"/>
                      <a:pt x="505641" y="1144521"/>
                    </a:cubicBezTo>
                    <a:cubicBezTo>
                      <a:pt x="500371" y="1215929"/>
                      <a:pt x="467398" y="1236754"/>
                      <a:pt x="401004" y="1211302"/>
                    </a:cubicBezTo>
                    <a:cubicBezTo>
                      <a:pt x="277919" y="1163996"/>
                      <a:pt x="123149" y="1094838"/>
                      <a:pt x="0" y="1047661"/>
                    </a:cubicBezTo>
                    <a:close/>
                  </a:path>
                </a:pathLst>
              </a:custGeom>
              <a:solidFill>
                <a:schemeClr val="accent1"/>
              </a:solidFill>
              <a:ln w="6421" cap="flat">
                <a:noFill/>
                <a:prstDash val="solid"/>
                <a:miter/>
              </a:ln>
            </p:spPr>
            <p:txBody>
              <a:bodyPr rtlCol="0" anchor="ctr"/>
              <a:lstStyle/>
              <a:p>
                <a:endParaRPr lang="ko-KR" altLang="en-US"/>
              </a:p>
            </p:txBody>
          </p:sp>
          <p:grpSp>
            <p:nvGrpSpPr>
              <p:cNvPr id="10" name="그룹 9">
                <a:extLst>
                  <a:ext uri="{FF2B5EF4-FFF2-40B4-BE49-F238E27FC236}">
                    <a16:creationId xmlns:a16="http://schemas.microsoft.com/office/drawing/2014/main" id="{47F8C4E3-32E9-4C0C-834F-8B14343C159A}"/>
                  </a:ext>
                </a:extLst>
              </p:cNvPr>
              <p:cNvGrpSpPr/>
              <p:nvPr/>
            </p:nvGrpSpPr>
            <p:grpSpPr>
              <a:xfrm>
                <a:off x="1547372" y="214466"/>
                <a:ext cx="2281051" cy="5172626"/>
                <a:chOff x="1547372" y="214466"/>
                <a:chExt cx="2281051" cy="5172626"/>
              </a:xfrm>
            </p:grpSpPr>
            <p:sp>
              <p:nvSpPr>
                <p:cNvPr id="26" name="자유형: 도형 25">
                  <a:extLst>
                    <a:ext uri="{FF2B5EF4-FFF2-40B4-BE49-F238E27FC236}">
                      <a16:creationId xmlns:a16="http://schemas.microsoft.com/office/drawing/2014/main" id="{6C6A5DA4-54F7-460E-A3DB-8856B7A19D76}"/>
                    </a:ext>
                  </a:extLst>
                </p:cNvPr>
                <p:cNvSpPr/>
                <p:nvPr/>
              </p:nvSpPr>
              <p:spPr>
                <a:xfrm>
                  <a:off x="2339224" y="3956515"/>
                  <a:ext cx="692157" cy="1430577"/>
                </a:xfrm>
                <a:custGeom>
                  <a:avLst/>
                  <a:gdLst>
                    <a:gd name="connsiteX0" fmla="*/ 838681 w 917426"/>
                    <a:gd name="connsiteY0" fmla="*/ 432406 h 1896174"/>
                    <a:gd name="connsiteX1" fmla="*/ 830582 w 917426"/>
                    <a:gd name="connsiteY1" fmla="*/ 398920 h 1896174"/>
                    <a:gd name="connsiteX2" fmla="*/ 831803 w 917426"/>
                    <a:gd name="connsiteY2" fmla="*/ 16684 h 1896174"/>
                    <a:gd name="connsiteX3" fmla="*/ 767787 w 917426"/>
                    <a:gd name="connsiteY3" fmla="*/ 2030 h 1896174"/>
                    <a:gd name="connsiteX4" fmla="*/ 128842 w 917426"/>
                    <a:gd name="connsiteY4" fmla="*/ 2030 h 1896174"/>
                    <a:gd name="connsiteX5" fmla="*/ 99598 w 917426"/>
                    <a:gd name="connsiteY5" fmla="*/ 2030 h 1896174"/>
                    <a:gd name="connsiteX6" fmla="*/ 98569 w 917426"/>
                    <a:gd name="connsiteY6" fmla="*/ 2030 h 1896174"/>
                    <a:gd name="connsiteX7" fmla="*/ 98569 w 917426"/>
                    <a:gd name="connsiteY7" fmla="*/ 2223 h 1896174"/>
                    <a:gd name="connsiteX8" fmla="*/ 71253 w 917426"/>
                    <a:gd name="connsiteY8" fmla="*/ 16684 h 1896174"/>
                    <a:gd name="connsiteX9" fmla="*/ 79416 w 917426"/>
                    <a:gd name="connsiteY9" fmla="*/ 405283 h 1896174"/>
                    <a:gd name="connsiteX10" fmla="*/ 71446 w 917426"/>
                    <a:gd name="connsiteY10" fmla="*/ 442047 h 1896174"/>
                    <a:gd name="connsiteX11" fmla="*/ 35967 w 917426"/>
                    <a:gd name="connsiteY11" fmla="*/ 906553 h 1896174"/>
                    <a:gd name="connsiteX12" fmla="*/ 207192 w 917426"/>
                    <a:gd name="connsiteY12" fmla="*/ 1341815 h 1896174"/>
                    <a:gd name="connsiteX13" fmla="*/ 460623 w 917426"/>
                    <a:gd name="connsiteY13" fmla="*/ 1896175 h 1896174"/>
                    <a:gd name="connsiteX14" fmla="*/ 700299 w 917426"/>
                    <a:gd name="connsiteY14" fmla="*/ 1401975 h 1896174"/>
                    <a:gd name="connsiteX15" fmla="*/ 891706 w 917426"/>
                    <a:gd name="connsiteY15" fmla="*/ 876216 h 1896174"/>
                    <a:gd name="connsiteX16" fmla="*/ 838681 w 917426"/>
                    <a:gd name="connsiteY16" fmla="*/ 432406 h 189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7426" h="1896174">
                      <a:moveTo>
                        <a:pt x="838681" y="432406"/>
                      </a:moveTo>
                      <a:cubicBezTo>
                        <a:pt x="832060" y="421673"/>
                        <a:pt x="830518" y="410875"/>
                        <a:pt x="830582" y="398920"/>
                      </a:cubicBezTo>
                      <a:cubicBezTo>
                        <a:pt x="831096" y="271529"/>
                        <a:pt x="831418" y="144075"/>
                        <a:pt x="831803" y="16684"/>
                      </a:cubicBezTo>
                      <a:cubicBezTo>
                        <a:pt x="812007" y="-1055"/>
                        <a:pt x="789704" y="-2148"/>
                        <a:pt x="767787" y="2030"/>
                      </a:cubicBezTo>
                      <a:lnTo>
                        <a:pt x="128842" y="2030"/>
                      </a:lnTo>
                      <a:cubicBezTo>
                        <a:pt x="118944" y="487"/>
                        <a:pt x="109175" y="102"/>
                        <a:pt x="99598" y="2030"/>
                      </a:cubicBezTo>
                      <a:lnTo>
                        <a:pt x="98569" y="2030"/>
                      </a:lnTo>
                      <a:lnTo>
                        <a:pt x="98569" y="2223"/>
                      </a:lnTo>
                      <a:cubicBezTo>
                        <a:pt x="89185" y="4344"/>
                        <a:pt x="79994" y="8714"/>
                        <a:pt x="71253" y="16684"/>
                      </a:cubicBezTo>
                      <a:cubicBezTo>
                        <a:pt x="72153" y="67525"/>
                        <a:pt x="78773" y="365690"/>
                        <a:pt x="79416" y="405283"/>
                      </a:cubicBezTo>
                      <a:cubicBezTo>
                        <a:pt x="79609" y="418394"/>
                        <a:pt x="78195" y="430607"/>
                        <a:pt x="71446" y="442047"/>
                      </a:cubicBezTo>
                      <a:cubicBezTo>
                        <a:pt x="-16738" y="591034"/>
                        <a:pt x="-16802" y="746576"/>
                        <a:pt x="35967" y="906553"/>
                      </a:cubicBezTo>
                      <a:cubicBezTo>
                        <a:pt x="84879" y="1054897"/>
                        <a:pt x="144075" y="1199063"/>
                        <a:pt x="207192" y="1341815"/>
                      </a:cubicBezTo>
                      <a:cubicBezTo>
                        <a:pt x="290169" y="1529493"/>
                        <a:pt x="367812" y="1713574"/>
                        <a:pt x="460623" y="1896175"/>
                      </a:cubicBezTo>
                      <a:cubicBezTo>
                        <a:pt x="548357" y="1718072"/>
                        <a:pt x="633262" y="1561373"/>
                        <a:pt x="700299" y="1401975"/>
                      </a:cubicBezTo>
                      <a:cubicBezTo>
                        <a:pt x="772672" y="1229850"/>
                        <a:pt x="840223" y="1056118"/>
                        <a:pt x="891706" y="876216"/>
                      </a:cubicBezTo>
                      <a:cubicBezTo>
                        <a:pt x="936505" y="719774"/>
                        <a:pt x="925193" y="572009"/>
                        <a:pt x="838681" y="432406"/>
                      </a:cubicBezTo>
                      <a:close/>
                    </a:path>
                  </a:pathLst>
                </a:custGeom>
                <a:solidFill>
                  <a:schemeClr val="accent2"/>
                </a:solidFill>
                <a:ln w="6421"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62140048-BC62-49BA-9D9F-FF7B2C9AE06E}"/>
                    </a:ext>
                  </a:extLst>
                </p:cNvPr>
                <p:cNvSpPr/>
                <p:nvPr/>
              </p:nvSpPr>
              <p:spPr>
                <a:xfrm>
                  <a:off x="1547372" y="214466"/>
                  <a:ext cx="2281051" cy="2736858"/>
                </a:xfrm>
                <a:custGeom>
                  <a:avLst/>
                  <a:gdLst>
                    <a:gd name="connsiteX0" fmla="*/ 2812119 w 3023443"/>
                    <a:gd name="connsiteY0" fmla="*/ 749151 h 3627597"/>
                    <a:gd name="connsiteX1" fmla="*/ 1653715 w 3023443"/>
                    <a:gd name="connsiteY1" fmla="*/ 8525 h 3627597"/>
                    <a:gd name="connsiteX2" fmla="*/ 789748 w 3023443"/>
                    <a:gd name="connsiteY2" fmla="*/ 186242 h 3627597"/>
                    <a:gd name="connsiteX3" fmla="*/ 789748 w 3023443"/>
                    <a:gd name="connsiteY3" fmla="*/ 186242 h 3627597"/>
                    <a:gd name="connsiteX4" fmla="*/ 7409 w 3023443"/>
                    <a:gd name="connsiteY4" fmla="*/ 1372348 h 3627597"/>
                    <a:gd name="connsiteX5" fmla="*/ 182105 w 3023443"/>
                    <a:gd name="connsiteY5" fmla="*/ 2180975 h 3627597"/>
                    <a:gd name="connsiteX6" fmla="*/ 606440 w 3023443"/>
                    <a:gd name="connsiteY6" fmla="*/ 2959329 h 3627597"/>
                    <a:gd name="connsiteX7" fmla="*/ 676241 w 3023443"/>
                    <a:gd name="connsiteY7" fmla="*/ 3104781 h 3627597"/>
                    <a:gd name="connsiteX8" fmla="*/ 735822 w 3023443"/>
                    <a:gd name="connsiteY8" fmla="*/ 3619805 h 3627597"/>
                    <a:gd name="connsiteX9" fmla="*/ 2285011 w 3023443"/>
                    <a:gd name="connsiteY9" fmla="*/ 3620384 h 3627597"/>
                    <a:gd name="connsiteX10" fmla="*/ 2284946 w 3023443"/>
                    <a:gd name="connsiteY10" fmla="*/ 3521146 h 3627597"/>
                    <a:gd name="connsiteX11" fmla="*/ 2442867 w 3023443"/>
                    <a:gd name="connsiteY11" fmla="*/ 2903861 h 3627597"/>
                    <a:gd name="connsiteX12" fmla="*/ 2852419 w 3023443"/>
                    <a:gd name="connsiteY12" fmla="*/ 2153659 h 3627597"/>
                    <a:gd name="connsiteX13" fmla="*/ 2812119 w 3023443"/>
                    <a:gd name="connsiteY13" fmla="*/ 749151 h 362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23443" h="3627597">
                      <a:moveTo>
                        <a:pt x="2812119" y="749151"/>
                      </a:moveTo>
                      <a:cubicBezTo>
                        <a:pt x="2553096" y="310740"/>
                        <a:pt x="2162119" y="62515"/>
                        <a:pt x="1653715" y="8525"/>
                      </a:cubicBezTo>
                      <a:cubicBezTo>
                        <a:pt x="1347836" y="-23997"/>
                        <a:pt x="1059183" y="36806"/>
                        <a:pt x="789748" y="186242"/>
                      </a:cubicBezTo>
                      <a:cubicBezTo>
                        <a:pt x="789748" y="186242"/>
                        <a:pt x="789748" y="186242"/>
                        <a:pt x="789748" y="186242"/>
                      </a:cubicBezTo>
                      <a:cubicBezTo>
                        <a:pt x="325306" y="447257"/>
                        <a:pt x="65834" y="845433"/>
                        <a:pt x="7409" y="1372348"/>
                      </a:cubicBezTo>
                      <a:cubicBezTo>
                        <a:pt x="-24407" y="1659330"/>
                        <a:pt x="48544" y="1928637"/>
                        <a:pt x="182105" y="2180975"/>
                      </a:cubicBezTo>
                      <a:cubicBezTo>
                        <a:pt x="320357" y="2442119"/>
                        <a:pt x="464587" y="2700114"/>
                        <a:pt x="606440" y="2959329"/>
                      </a:cubicBezTo>
                      <a:cubicBezTo>
                        <a:pt x="632342" y="3006635"/>
                        <a:pt x="657987" y="3053812"/>
                        <a:pt x="676241" y="3104781"/>
                      </a:cubicBezTo>
                      <a:cubicBezTo>
                        <a:pt x="736144" y="3271892"/>
                        <a:pt x="739807" y="3445367"/>
                        <a:pt x="735822" y="3619805"/>
                      </a:cubicBezTo>
                      <a:cubicBezTo>
                        <a:pt x="837246" y="3629061"/>
                        <a:pt x="2000086" y="3631053"/>
                        <a:pt x="2285011" y="3620384"/>
                      </a:cubicBezTo>
                      <a:cubicBezTo>
                        <a:pt x="2285011" y="3587283"/>
                        <a:pt x="2285653" y="3554246"/>
                        <a:pt x="2284946" y="3521146"/>
                      </a:cubicBezTo>
                      <a:cubicBezTo>
                        <a:pt x="2280447" y="3300751"/>
                        <a:pt x="2329424" y="3096811"/>
                        <a:pt x="2442867" y="2903861"/>
                      </a:cubicBezTo>
                      <a:cubicBezTo>
                        <a:pt x="2587161" y="2658336"/>
                        <a:pt x="2724128" y="2407990"/>
                        <a:pt x="2852419" y="2153659"/>
                      </a:cubicBezTo>
                      <a:cubicBezTo>
                        <a:pt x="3091131" y="1680412"/>
                        <a:pt x="3082004" y="1205944"/>
                        <a:pt x="2812119" y="749151"/>
                      </a:cubicBezTo>
                      <a:close/>
                    </a:path>
                  </a:pathLst>
                </a:custGeom>
                <a:solidFill>
                  <a:schemeClr val="accent3">
                    <a:lumMod val="60000"/>
                    <a:lumOff val="40000"/>
                  </a:schemeClr>
                </a:solidFill>
                <a:ln w="6421" cap="flat">
                  <a:noFill/>
                  <a:prstDash val="solid"/>
                  <a:miter/>
                </a:ln>
              </p:spPr>
              <p:txBody>
                <a:bodyPr rtlCol="0" anchor="ctr"/>
                <a:lstStyle/>
                <a:p>
                  <a:endParaRPr lang="ko-KR" altLang="en-US" dirty="0"/>
                </a:p>
              </p:txBody>
            </p:sp>
            <p:sp>
              <p:nvSpPr>
                <p:cNvPr id="28" name="자유형: 도형 27">
                  <a:extLst>
                    <a:ext uri="{FF2B5EF4-FFF2-40B4-BE49-F238E27FC236}">
                      <a16:creationId xmlns:a16="http://schemas.microsoft.com/office/drawing/2014/main" id="{947FE76F-637C-427C-96D4-89C72CAB9FA6}"/>
                    </a:ext>
                  </a:extLst>
                </p:cNvPr>
                <p:cNvSpPr/>
                <p:nvPr/>
              </p:nvSpPr>
              <p:spPr>
                <a:xfrm>
                  <a:off x="1547437" y="354977"/>
                  <a:ext cx="785737" cy="2595791"/>
                </a:xfrm>
                <a:custGeom>
                  <a:avLst/>
                  <a:gdLst>
                    <a:gd name="connsiteX0" fmla="*/ 1041101 w 1041463"/>
                    <a:gd name="connsiteY0" fmla="*/ 3434270 h 3440619"/>
                    <a:gd name="connsiteX1" fmla="*/ 735801 w 1041463"/>
                    <a:gd name="connsiteY1" fmla="*/ 3433564 h 3440619"/>
                    <a:gd name="connsiteX2" fmla="*/ 676219 w 1041463"/>
                    <a:gd name="connsiteY2" fmla="*/ 2918539 h 3440619"/>
                    <a:gd name="connsiteX3" fmla="*/ 606418 w 1041463"/>
                    <a:gd name="connsiteY3" fmla="*/ 2773087 h 3440619"/>
                    <a:gd name="connsiteX4" fmla="*/ 182083 w 1041463"/>
                    <a:gd name="connsiteY4" fmla="*/ 1994733 h 3440619"/>
                    <a:gd name="connsiteX5" fmla="*/ 7387 w 1041463"/>
                    <a:gd name="connsiteY5" fmla="*/ 1186106 h 3440619"/>
                    <a:gd name="connsiteX6" fmla="*/ 789726 w 1041463"/>
                    <a:gd name="connsiteY6" fmla="*/ 0 h 3440619"/>
                    <a:gd name="connsiteX7" fmla="*/ 583472 w 1041463"/>
                    <a:gd name="connsiteY7" fmla="*/ 233828 h 3440619"/>
                    <a:gd name="connsiteX8" fmla="*/ 286913 w 1041463"/>
                    <a:gd name="connsiteY8" fmla="*/ 930747 h 3440619"/>
                    <a:gd name="connsiteX9" fmla="*/ 506601 w 1041463"/>
                    <a:gd name="connsiteY9" fmla="*/ 1998140 h 3440619"/>
                    <a:gd name="connsiteX10" fmla="*/ 768645 w 1041463"/>
                    <a:gd name="connsiteY10" fmla="*/ 2478457 h 3440619"/>
                    <a:gd name="connsiteX11" fmla="*/ 929714 w 1041463"/>
                    <a:gd name="connsiteY11" fmla="*/ 2770324 h 3440619"/>
                    <a:gd name="connsiteX12" fmla="*/ 1041165 w 1041463"/>
                    <a:gd name="connsiteY12" fmla="*/ 3235729 h 3440619"/>
                    <a:gd name="connsiteX13" fmla="*/ 1041101 w 1041463"/>
                    <a:gd name="connsiteY13" fmla="*/ 3434270 h 3440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1463" h="3440619">
                      <a:moveTo>
                        <a:pt x="1041101" y="3434270"/>
                      </a:moveTo>
                      <a:cubicBezTo>
                        <a:pt x="939291" y="3442819"/>
                        <a:pt x="837546" y="3442883"/>
                        <a:pt x="735801" y="3433564"/>
                      </a:cubicBezTo>
                      <a:cubicBezTo>
                        <a:pt x="739786" y="3259125"/>
                        <a:pt x="736058" y="3085650"/>
                        <a:pt x="676219" y="2918539"/>
                      </a:cubicBezTo>
                      <a:cubicBezTo>
                        <a:pt x="657965" y="2867570"/>
                        <a:pt x="632256" y="2820329"/>
                        <a:pt x="606418" y="2773087"/>
                      </a:cubicBezTo>
                      <a:cubicBezTo>
                        <a:pt x="464566" y="2513872"/>
                        <a:pt x="320271" y="2255877"/>
                        <a:pt x="182083" y="1994733"/>
                      </a:cubicBezTo>
                      <a:cubicBezTo>
                        <a:pt x="48522" y="1742395"/>
                        <a:pt x="-24364" y="1473088"/>
                        <a:pt x="7387" y="1186106"/>
                      </a:cubicBezTo>
                      <a:cubicBezTo>
                        <a:pt x="65748" y="659191"/>
                        <a:pt x="325285" y="261015"/>
                        <a:pt x="789726" y="0"/>
                      </a:cubicBezTo>
                      <a:cubicBezTo>
                        <a:pt x="723332" y="80021"/>
                        <a:pt x="644789" y="149115"/>
                        <a:pt x="583472" y="233828"/>
                      </a:cubicBezTo>
                      <a:cubicBezTo>
                        <a:pt x="431465" y="443681"/>
                        <a:pt x="329784" y="673588"/>
                        <a:pt x="286913" y="930747"/>
                      </a:cubicBezTo>
                      <a:cubicBezTo>
                        <a:pt x="222640" y="1315875"/>
                        <a:pt x="318343" y="1665588"/>
                        <a:pt x="506601" y="1998140"/>
                      </a:cubicBezTo>
                      <a:cubicBezTo>
                        <a:pt x="596455" y="2156831"/>
                        <a:pt x="681168" y="2318415"/>
                        <a:pt x="768645" y="2478457"/>
                      </a:cubicBezTo>
                      <a:cubicBezTo>
                        <a:pt x="821927" y="2575960"/>
                        <a:pt x="876753" y="2672628"/>
                        <a:pt x="929714" y="2770324"/>
                      </a:cubicBezTo>
                      <a:cubicBezTo>
                        <a:pt x="1008385" y="2915389"/>
                        <a:pt x="1039108" y="3072281"/>
                        <a:pt x="1041165" y="3235729"/>
                      </a:cubicBezTo>
                      <a:cubicBezTo>
                        <a:pt x="1041872" y="3301931"/>
                        <a:pt x="1041101" y="3368069"/>
                        <a:pt x="1041101" y="3434270"/>
                      </a:cubicBezTo>
                      <a:close/>
                    </a:path>
                  </a:pathLst>
                </a:custGeom>
                <a:solidFill>
                  <a:schemeClr val="accent3"/>
                </a:solidFill>
                <a:ln w="6421"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A49EFA1E-2B49-415A-9DC8-F8876FCCF428}"/>
                    </a:ext>
                  </a:extLst>
                </p:cNvPr>
                <p:cNvSpPr/>
                <p:nvPr/>
              </p:nvSpPr>
              <p:spPr>
                <a:xfrm>
                  <a:off x="2569685" y="308032"/>
                  <a:ext cx="1175104" cy="1216090"/>
                </a:xfrm>
                <a:custGeom>
                  <a:avLst/>
                  <a:gdLst>
                    <a:gd name="connsiteX0" fmla="*/ 193400 w 1557554"/>
                    <a:gd name="connsiteY0" fmla="*/ 393 h 1611879"/>
                    <a:gd name="connsiteX1" fmla="*/ 1167210 w 1557554"/>
                    <a:gd name="connsiteY1" fmla="*/ 401846 h 1611879"/>
                    <a:gd name="connsiteX2" fmla="*/ 1516408 w 1557554"/>
                    <a:gd name="connsiteY2" fmla="*/ 1089831 h 1611879"/>
                    <a:gd name="connsiteX3" fmla="*/ 1557479 w 1557554"/>
                    <a:gd name="connsiteY3" fmla="*/ 1477530 h 1611879"/>
                    <a:gd name="connsiteX4" fmla="*/ 1444615 w 1557554"/>
                    <a:gd name="connsiteY4" fmla="*/ 1611862 h 1611879"/>
                    <a:gd name="connsiteX5" fmla="*/ 1318574 w 1557554"/>
                    <a:gd name="connsiteY5" fmla="*/ 1478237 h 1611879"/>
                    <a:gd name="connsiteX6" fmla="*/ 1170938 w 1557554"/>
                    <a:gd name="connsiteY6" fmla="*/ 807734 h 1611879"/>
                    <a:gd name="connsiteX7" fmla="*/ 530901 w 1557554"/>
                    <a:gd name="connsiteY7" fmla="*/ 293159 h 1611879"/>
                    <a:gd name="connsiteX8" fmla="*/ 110036 w 1557554"/>
                    <a:gd name="connsiteY8" fmla="*/ 231200 h 1611879"/>
                    <a:gd name="connsiteX9" fmla="*/ 0 w 1557554"/>
                    <a:gd name="connsiteY9" fmla="*/ 116085 h 1611879"/>
                    <a:gd name="connsiteX10" fmla="*/ 109715 w 1557554"/>
                    <a:gd name="connsiteY10" fmla="*/ 521 h 1611879"/>
                    <a:gd name="connsiteX11" fmla="*/ 193400 w 1557554"/>
                    <a:gd name="connsiteY11" fmla="*/ 393 h 161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7554" h="1611879">
                      <a:moveTo>
                        <a:pt x="193400" y="393"/>
                      </a:moveTo>
                      <a:cubicBezTo>
                        <a:pt x="565544" y="18904"/>
                        <a:pt x="899960" y="132925"/>
                        <a:pt x="1167210" y="401846"/>
                      </a:cubicBezTo>
                      <a:cubicBezTo>
                        <a:pt x="1356496" y="592289"/>
                        <a:pt x="1463254" y="828366"/>
                        <a:pt x="1516408" y="1089831"/>
                      </a:cubicBezTo>
                      <a:cubicBezTo>
                        <a:pt x="1542375" y="1217800"/>
                        <a:pt x="1554009" y="1347312"/>
                        <a:pt x="1557479" y="1477530"/>
                      </a:cubicBezTo>
                      <a:cubicBezTo>
                        <a:pt x="1559665" y="1558901"/>
                        <a:pt x="1513773" y="1610898"/>
                        <a:pt x="1444615" y="1611862"/>
                      </a:cubicBezTo>
                      <a:cubicBezTo>
                        <a:pt x="1366587" y="1612955"/>
                        <a:pt x="1318767" y="1563400"/>
                        <a:pt x="1318574" y="1478237"/>
                      </a:cubicBezTo>
                      <a:cubicBezTo>
                        <a:pt x="1318060" y="1243895"/>
                        <a:pt x="1278468" y="1017716"/>
                        <a:pt x="1170938" y="807734"/>
                      </a:cubicBezTo>
                      <a:cubicBezTo>
                        <a:pt x="1034742" y="541770"/>
                        <a:pt x="813447" y="378900"/>
                        <a:pt x="530901" y="293159"/>
                      </a:cubicBezTo>
                      <a:cubicBezTo>
                        <a:pt x="393548" y="251446"/>
                        <a:pt x="252917" y="234799"/>
                        <a:pt x="110036" y="231200"/>
                      </a:cubicBezTo>
                      <a:cubicBezTo>
                        <a:pt x="46084" y="229593"/>
                        <a:pt x="64" y="180102"/>
                        <a:pt x="0" y="116085"/>
                      </a:cubicBezTo>
                      <a:cubicBezTo>
                        <a:pt x="-64" y="52197"/>
                        <a:pt x="46020" y="3221"/>
                        <a:pt x="109715" y="521"/>
                      </a:cubicBezTo>
                      <a:cubicBezTo>
                        <a:pt x="137610" y="-571"/>
                        <a:pt x="165505" y="393"/>
                        <a:pt x="193400" y="393"/>
                      </a:cubicBezTo>
                      <a:close/>
                    </a:path>
                  </a:pathLst>
                </a:custGeom>
                <a:solidFill>
                  <a:schemeClr val="accent3">
                    <a:lumMod val="20000"/>
                    <a:lumOff val="80000"/>
                  </a:schemeClr>
                </a:solidFill>
                <a:ln w="6421" cap="flat">
                  <a:noFill/>
                  <a:prstDash val="solid"/>
                  <a:miter/>
                </a:ln>
              </p:spPr>
              <p:txBody>
                <a:bodyPr rtlCol="0" anchor="ctr"/>
                <a:lstStyle/>
                <a:p>
                  <a:endParaRPr lang="ko-KR" altLang="en-US"/>
                </a:p>
              </p:txBody>
            </p:sp>
            <p:grpSp>
              <p:nvGrpSpPr>
                <p:cNvPr id="30" name="그룹 29">
                  <a:extLst>
                    <a:ext uri="{FF2B5EF4-FFF2-40B4-BE49-F238E27FC236}">
                      <a16:creationId xmlns:a16="http://schemas.microsoft.com/office/drawing/2014/main" id="{7422211A-16B9-4FCE-A317-C4A1D5B4EB81}"/>
                    </a:ext>
                  </a:extLst>
                </p:cNvPr>
                <p:cNvGrpSpPr/>
                <p:nvPr/>
              </p:nvGrpSpPr>
              <p:grpSpPr>
                <a:xfrm>
                  <a:off x="1998745" y="2932546"/>
                  <a:ext cx="1375657" cy="1214568"/>
                  <a:chOff x="1998745" y="2932546"/>
                  <a:chExt cx="1375657" cy="1214568"/>
                </a:xfrm>
              </p:grpSpPr>
              <p:sp>
                <p:nvSpPr>
                  <p:cNvPr id="32" name="자유형: 도형 31">
                    <a:extLst>
                      <a:ext uri="{FF2B5EF4-FFF2-40B4-BE49-F238E27FC236}">
                        <a16:creationId xmlns:a16="http://schemas.microsoft.com/office/drawing/2014/main" id="{1F54F5E8-068B-44D7-9CBA-ECF78062DF3F}"/>
                      </a:ext>
                    </a:extLst>
                  </p:cNvPr>
                  <p:cNvSpPr/>
                  <p:nvPr/>
                </p:nvSpPr>
                <p:spPr>
                  <a:xfrm>
                    <a:off x="2050388" y="2932594"/>
                    <a:ext cx="1272418" cy="859270"/>
                  </a:xfrm>
                  <a:custGeom>
                    <a:avLst/>
                    <a:gdLst>
                      <a:gd name="connsiteX0" fmla="*/ 1621432 w 1686540"/>
                      <a:gd name="connsiteY0" fmla="*/ 1138929 h 1138929"/>
                      <a:gd name="connsiteX1" fmla="*/ 65109 w 1686540"/>
                      <a:gd name="connsiteY1" fmla="*/ 1138929 h 1138929"/>
                      <a:gd name="connsiteX2" fmla="*/ 0 w 1686540"/>
                      <a:gd name="connsiteY2" fmla="*/ 1073820 h 1138929"/>
                      <a:gd name="connsiteX3" fmla="*/ 0 w 1686540"/>
                      <a:gd name="connsiteY3" fmla="*/ 65109 h 1138929"/>
                      <a:gd name="connsiteX4" fmla="*/ 65109 w 1686540"/>
                      <a:gd name="connsiteY4" fmla="*/ 0 h 1138929"/>
                      <a:gd name="connsiteX5" fmla="*/ 1621432 w 1686540"/>
                      <a:gd name="connsiteY5" fmla="*/ 0 h 1138929"/>
                      <a:gd name="connsiteX6" fmla="*/ 1686541 w 1686540"/>
                      <a:gd name="connsiteY6" fmla="*/ 65109 h 1138929"/>
                      <a:gd name="connsiteX7" fmla="*/ 1686541 w 1686540"/>
                      <a:gd name="connsiteY7" fmla="*/ 1073820 h 1138929"/>
                      <a:gd name="connsiteX8" fmla="*/ 1621432 w 1686540"/>
                      <a:gd name="connsiteY8" fmla="*/ 1138929 h 11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540" h="1138929">
                        <a:moveTo>
                          <a:pt x="1621432" y="1138929"/>
                        </a:moveTo>
                        <a:lnTo>
                          <a:pt x="65109" y="1138929"/>
                        </a:lnTo>
                        <a:cubicBezTo>
                          <a:pt x="29180" y="1138929"/>
                          <a:pt x="0" y="1109814"/>
                          <a:pt x="0" y="1073820"/>
                        </a:cubicBezTo>
                        <a:lnTo>
                          <a:pt x="0" y="65109"/>
                        </a:lnTo>
                        <a:cubicBezTo>
                          <a:pt x="0" y="29180"/>
                          <a:pt x="29116" y="0"/>
                          <a:pt x="65109" y="0"/>
                        </a:cubicBezTo>
                        <a:lnTo>
                          <a:pt x="1621432" y="0"/>
                        </a:lnTo>
                        <a:cubicBezTo>
                          <a:pt x="1657361" y="0"/>
                          <a:pt x="1686541" y="29116"/>
                          <a:pt x="1686541" y="65109"/>
                        </a:cubicBezTo>
                        <a:lnTo>
                          <a:pt x="1686541" y="1073820"/>
                        </a:lnTo>
                        <a:cubicBezTo>
                          <a:pt x="1686477" y="1109749"/>
                          <a:pt x="1657361" y="1138929"/>
                          <a:pt x="1621432" y="1138929"/>
                        </a:cubicBezTo>
                        <a:close/>
                      </a:path>
                    </a:pathLst>
                  </a:custGeom>
                  <a:solidFill>
                    <a:srgbClr val="292B37"/>
                  </a:solidFill>
                  <a:ln w="6421"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85EC411F-71E4-4BB6-AD70-89EB3F942F72}"/>
                      </a:ext>
                    </a:extLst>
                  </p:cNvPr>
                  <p:cNvSpPr/>
                  <p:nvPr/>
                </p:nvSpPr>
                <p:spPr>
                  <a:xfrm>
                    <a:off x="2180540" y="3791865"/>
                    <a:ext cx="1012067" cy="173503"/>
                  </a:xfrm>
                  <a:custGeom>
                    <a:avLst/>
                    <a:gdLst>
                      <a:gd name="connsiteX0" fmla="*/ 1282838 w 1341455"/>
                      <a:gd name="connsiteY0" fmla="*/ 229971 h 229971"/>
                      <a:gd name="connsiteX1" fmla="*/ 58682 w 1341455"/>
                      <a:gd name="connsiteY1" fmla="*/ 229971 h 229971"/>
                      <a:gd name="connsiteX2" fmla="*/ 0 w 1341455"/>
                      <a:gd name="connsiteY2" fmla="*/ 171289 h 229971"/>
                      <a:gd name="connsiteX3" fmla="*/ 0 w 1341455"/>
                      <a:gd name="connsiteY3" fmla="*/ 0 h 229971"/>
                      <a:gd name="connsiteX4" fmla="*/ 1341456 w 1341455"/>
                      <a:gd name="connsiteY4" fmla="*/ 0 h 229971"/>
                      <a:gd name="connsiteX5" fmla="*/ 1341456 w 1341455"/>
                      <a:gd name="connsiteY5" fmla="*/ 171289 h 229971"/>
                      <a:gd name="connsiteX6" fmla="*/ 1282838 w 1341455"/>
                      <a:gd name="connsiteY6" fmla="*/ 229971 h 22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455" h="229971">
                        <a:moveTo>
                          <a:pt x="1282838" y="229971"/>
                        </a:moveTo>
                        <a:lnTo>
                          <a:pt x="58682" y="229971"/>
                        </a:lnTo>
                        <a:cubicBezTo>
                          <a:pt x="26288" y="229971"/>
                          <a:pt x="0" y="203683"/>
                          <a:pt x="0" y="171289"/>
                        </a:cubicBezTo>
                        <a:lnTo>
                          <a:pt x="0" y="0"/>
                        </a:lnTo>
                        <a:lnTo>
                          <a:pt x="1341456" y="0"/>
                        </a:lnTo>
                        <a:lnTo>
                          <a:pt x="1341456" y="171289"/>
                        </a:lnTo>
                        <a:cubicBezTo>
                          <a:pt x="1341520" y="203683"/>
                          <a:pt x="1315232" y="229971"/>
                          <a:pt x="1282838" y="229971"/>
                        </a:cubicBezTo>
                        <a:close/>
                      </a:path>
                    </a:pathLst>
                  </a:custGeom>
                  <a:solidFill>
                    <a:srgbClr val="3F434F"/>
                  </a:solidFill>
                  <a:ln w="6421"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71E13C7B-7669-4920-988F-3FC455FCD005}"/>
                      </a:ext>
                    </a:extLst>
                  </p:cNvPr>
                  <p:cNvSpPr/>
                  <p:nvPr/>
                </p:nvSpPr>
                <p:spPr>
                  <a:xfrm>
                    <a:off x="2469695" y="3965320"/>
                    <a:ext cx="433757" cy="181794"/>
                  </a:xfrm>
                  <a:custGeom>
                    <a:avLst/>
                    <a:gdLst>
                      <a:gd name="connsiteX0" fmla="*/ 514704 w 574928"/>
                      <a:gd name="connsiteY0" fmla="*/ 240962 h 240961"/>
                      <a:gd name="connsiteX1" fmla="*/ 60289 w 574928"/>
                      <a:gd name="connsiteY1" fmla="*/ 240962 h 240961"/>
                      <a:gd name="connsiteX2" fmla="*/ 0 w 574928"/>
                      <a:gd name="connsiteY2" fmla="*/ 180673 h 240961"/>
                      <a:gd name="connsiteX3" fmla="*/ 0 w 574928"/>
                      <a:gd name="connsiteY3" fmla="*/ 0 h 240961"/>
                      <a:gd name="connsiteX4" fmla="*/ 574928 w 574928"/>
                      <a:gd name="connsiteY4" fmla="*/ 0 h 240961"/>
                      <a:gd name="connsiteX5" fmla="*/ 574928 w 574928"/>
                      <a:gd name="connsiteY5" fmla="*/ 180673 h 240961"/>
                      <a:gd name="connsiteX6" fmla="*/ 514704 w 574928"/>
                      <a:gd name="connsiteY6" fmla="*/ 240962 h 24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928" h="240961">
                        <a:moveTo>
                          <a:pt x="514704" y="240962"/>
                        </a:moveTo>
                        <a:lnTo>
                          <a:pt x="60289" y="240962"/>
                        </a:lnTo>
                        <a:cubicBezTo>
                          <a:pt x="26995" y="240962"/>
                          <a:pt x="0" y="213967"/>
                          <a:pt x="0" y="180673"/>
                        </a:cubicBezTo>
                        <a:lnTo>
                          <a:pt x="0" y="0"/>
                        </a:lnTo>
                        <a:lnTo>
                          <a:pt x="574928" y="0"/>
                        </a:lnTo>
                        <a:lnTo>
                          <a:pt x="574928" y="180673"/>
                        </a:lnTo>
                        <a:cubicBezTo>
                          <a:pt x="574928" y="213967"/>
                          <a:pt x="547997" y="240962"/>
                          <a:pt x="514704" y="240962"/>
                        </a:cubicBezTo>
                        <a:close/>
                      </a:path>
                    </a:pathLst>
                  </a:custGeom>
                  <a:solidFill>
                    <a:srgbClr val="3F434F"/>
                  </a:solidFill>
                  <a:ln w="6421"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DCEB40C4-0741-4EF7-8BE0-A57891E64CAF}"/>
                      </a:ext>
                    </a:extLst>
                  </p:cNvPr>
                  <p:cNvSpPr/>
                  <p:nvPr/>
                </p:nvSpPr>
                <p:spPr>
                  <a:xfrm>
                    <a:off x="1998745" y="2932546"/>
                    <a:ext cx="1375657" cy="123992"/>
                  </a:xfrm>
                  <a:custGeom>
                    <a:avLst/>
                    <a:gdLst>
                      <a:gd name="connsiteX0" fmla="*/ 1785587 w 1823379"/>
                      <a:gd name="connsiteY0" fmla="*/ 164347 h 164347"/>
                      <a:gd name="connsiteX1" fmla="*/ 37793 w 1823379"/>
                      <a:gd name="connsiteY1" fmla="*/ 164347 h 164347"/>
                      <a:gd name="connsiteX2" fmla="*/ 0 w 1823379"/>
                      <a:gd name="connsiteY2" fmla="*/ 126554 h 164347"/>
                      <a:gd name="connsiteX3" fmla="*/ 0 w 1823379"/>
                      <a:gd name="connsiteY3" fmla="*/ 37793 h 164347"/>
                      <a:gd name="connsiteX4" fmla="*/ 37793 w 1823379"/>
                      <a:gd name="connsiteY4" fmla="*/ 0 h 164347"/>
                      <a:gd name="connsiteX5" fmla="*/ 1785587 w 1823379"/>
                      <a:gd name="connsiteY5" fmla="*/ 0 h 164347"/>
                      <a:gd name="connsiteX6" fmla="*/ 1823380 w 1823379"/>
                      <a:gd name="connsiteY6" fmla="*/ 37793 h 164347"/>
                      <a:gd name="connsiteX7" fmla="*/ 1823380 w 1823379"/>
                      <a:gd name="connsiteY7" fmla="*/ 126554 h 164347"/>
                      <a:gd name="connsiteX8" fmla="*/ 1785587 w 1823379"/>
                      <a:gd name="connsiteY8" fmla="*/ 164347 h 16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3379" h="164347">
                        <a:moveTo>
                          <a:pt x="1785587" y="164347"/>
                        </a:moveTo>
                        <a:lnTo>
                          <a:pt x="37793" y="164347"/>
                        </a:lnTo>
                        <a:cubicBezTo>
                          <a:pt x="16968" y="164347"/>
                          <a:pt x="0" y="147443"/>
                          <a:pt x="0" y="126554"/>
                        </a:cubicBezTo>
                        <a:lnTo>
                          <a:pt x="0" y="37793"/>
                        </a:lnTo>
                        <a:cubicBezTo>
                          <a:pt x="0" y="16968"/>
                          <a:pt x="16904" y="0"/>
                          <a:pt x="37793" y="0"/>
                        </a:cubicBezTo>
                        <a:lnTo>
                          <a:pt x="1785587" y="0"/>
                        </a:lnTo>
                        <a:cubicBezTo>
                          <a:pt x="1806411" y="0"/>
                          <a:pt x="1823380" y="16904"/>
                          <a:pt x="1823380" y="37793"/>
                        </a:cubicBezTo>
                        <a:lnTo>
                          <a:pt x="1823380" y="126554"/>
                        </a:lnTo>
                        <a:cubicBezTo>
                          <a:pt x="1823380" y="147443"/>
                          <a:pt x="1806476" y="164347"/>
                          <a:pt x="1785587" y="164347"/>
                        </a:cubicBezTo>
                        <a:close/>
                      </a:path>
                    </a:pathLst>
                  </a:custGeom>
                  <a:solidFill>
                    <a:srgbClr val="3F434F"/>
                  </a:solidFill>
                  <a:ln w="6421"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83CF63B5-E924-43B3-ADF8-3F828CADF710}"/>
                      </a:ext>
                    </a:extLst>
                  </p:cNvPr>
                  <p:cNvSpPr/>
                  <p:nvPr/>
                </p:nvSpPr>
                <p:spPr>
                  <a:xfrm>
                    <a:off x="2000830" y="3254773"/>
                    <a:ext cx="1371536" cy="111579"/>
                  </a:xfrm>
                  <a:custGeom>
                    <a:avLst/>
                    <a:gdLst>
                      <a:gd name="connsiteX0" fmla="*/ 1780124 w 1817916"/>
                      <a:gd name="connsiteY0" fmla="*/ 147894 h 147893"/>
                      <a:gd name="connsiteX1" fmla="*/ 37793 w 1817916"/>
                      <a:gd name="connsiteY1" fmla="*/ 147894 h 147893"/>
                      <a:gd name="connsiteX2" fmla="*/ 0 w 1817916"/>
                      <a:gd name="connsiteY2" fmla="*/ 110101 h 147893"/>
                      <a:gd name="connsiteX3" fmla="*/ 0 w 1817916"/>
                      <a:gd name="connsiteY3" fmla="*/ 37793 h 147893"/>
                      <a:gd name="connsiteX4" fmla="*/ 37793 w 1817916"/>
                      <a:gd name="connsiteY4" fmla="*/ 0 h 147893"/>
                      <a:gd name="connsiteX5" fmla="*/ 1780124 w 1817916"/>
                      <a:gd name="connsiteY5" fmla="*/ 0 h 147893"/>
                      <a:gd name="connsiteX6" fmla="*/ 1817917 w 1817916"/>
                      <a:gd name="connsiteY6" fmla="*/ 37793 h 147893"/>
                      <a:gd name="connsiteX7" fmla="*/ 1817917 w 1817916"/>
                      <a:gd name="connsiteY7" fmla="*/ 110101 h 147893"/>
                      <a:gd name="connsiteX8" fmla="*/ 1780124 w 1817916"/>
                      <a:gd name="connsiteY8" fmla="*/ 147894 h 14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916" h="147893">
                        <a:moveTo>
                          <a:pt x="1780124" y="147894"/>
                        </a:moveTo>
                        <a:lnTo>
                          <a:pt x="37793" y="147894"/>
                        </a:lnTo>
                        <a:cubicBezTo>
                          <a:pt x="16968" y="147894"/>
                          <a:pt x="0" y="130990"/>
                          <a:pt x="0" y="110101"/>
                        </a:cubicBezTo>
                        <a:lnTo>
                          <a:pt x="0" y="37793"/>
                        </a:lnTo>
                        <a:cubicBezTo>
                          <a:pt x="0" y="16968"/>
                          <a:pt x="16904" y="0"/>
                          <a:pt x="37793" y="0"/>
                        </a:cubicBezTo>
                        <a:lnTo>
                          <a:pt x="1780124" y="0"/>
                        </a:lnTo>
                        <a:cubicBezTo>
                          <a:pt x="1800948" y="0"/>
                          <a:pt x="1817917" y="16904"/>
                          <a:pt x="1817917" y="37793"/>
                        </a:cubicBezTo>
                        <a:lnTo>
                          <a:pt x="1817917" y="110101"/>
                        </a:lnTo>
                        <a:cubicBezTo>
                          <a:pt x="1817852" y="130990"/>
                          <a:pt x="1800948" y="147894"/>
                          <a:pt x="1780124" y="147894"/>
                        </a:cubicBezTo>
                        <a:close/>
                      </a:path>
                    </a:pathLst>
                  </a:custGeom>
                  <a:solidFill>
                    <a:srgbClr val="3F434F"/>
                  </a:solidFill>
                  <a:ln w="6421"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85279224-7D98-40AF-944E-C55A8EC003F8}"/>
                      </a:ext>
                    </a:extLst>
                  </p:cNvPr>
                  <p:cNvSpPr/>
                  <p:nvPr/>
                </p:nvSpPr>
                <p:spPr>
                  <a:xfrm>
                    <a:off x="2000830" y="3465469"/>
                    <a:ext cx="1371536" cy="111579"/>
                  </a:xfrm>
                  <a:custGeom>
                    <a:avLst/>
                    <a:gdLst>
                      <a:gd name="connsiteX0" fmla="*/ 1784944 w 1817916"/>
                      <a:gd name="connsiteY0" fmla="*/ 147894 h 147893"/>
                      <a:gd name="connsiteX1" fmla="*/ 32972 w 1817916"/>
                      <a:gd name="connsiteY1" fmla="*/ 147894 h 147893"/>
                      <a:gd name="connsiteX2" fmla="*/ 0 w 1817916"/>
                      <a:gd name="connsiteY2" fmla="*/ 114921 h 147893"/>
                      <a:gd name="connsiteX3" fmla="*/ 0 w 1817916"/>
                      <a:gd name="connsiteY3" fmla="*/ 32972 h 147893"/>
                      <a:gd name="connsiteX4" fmla="*/ 32972 w 1817916"/>
                      <a:gd name="connsiteY4" fmla="*/ 0 h 147893"/>
                      <a:gd name="connsiteX5" fmla="*/ 1784944 w 1817916"/>
                      <a:gd name="connsiteY5" fmla="*/ 0 h 147893"/>
                      <a:gd name="connsiteX6" fmla="*/ 1817917 w 1817916"/>
                      <a:gd name="connsiteY6" fmla="*/ 32972 h 147893"/>
                      <a:gd name="connsiteX7" fmla="*/ 1817917 w 1817916"/>
                      <a:gd name="connsiteY7" fmla="*/ 114921 h 147893"/>
                      <a:gd name="connsiteX8" fmla="*/ 1784944 w 1817916"/>
                      <a:gd name="connsiteY8" fmla="*/ 147894 h 14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916" h="147893">
                        <a:moveTo>
                          <a:pt x="1784944" y="147894"/>
                        </a:moveTo>
                        <a:lnTo>
                          <a:pt x="32972" y="147894"/>
                        </a:lnTo>
                        <a:cubicBezTo>
                          <a:pt x="14783" y="147894"/>
                          <a:pt x="0" y="133175"/>
                          <a:pt x="0" y="114921"/>
                        </a:cubicBezTo>
                        <a:lnTo>
                          <a:pt x="0" y="32972"/>
                        </a:lnTo>
                        <a:cubicBezTo>
                          <a:pt x="0" y="14783"/>
                          <a:pt x="14719" y="0"/>
                          <a:pt x="32972" y="0"/>
                        </a:cubicBezTo>
                        <a:lnTo>
                          <a:pt x="1784944" y="0"/>
                        </a:lnTo>
                        <a:cubicBezTo>
                          <a:pt x="1803134" y="0"/>
                          <a:pt x="1817917" y="14719"/>
                          <a:pt x="1817917" y="32972"/>
                        </a:cubicBezTo>
                        <a:lnTo>
                          <a:pt x="1817917" y="114921"/>
                        </a:lnTo>
                        <a:cubicBezTo>
                          <a:pt x="1817852" y="133111"/>
                          <a:pt x="1803134" y="147894"/>
                          <a:pt x="1784944" y="147894"/>
                        </a:cubicBezTo>
                        <a:close/>
                      </a:path>
                    </a:pathLst>
                  </a:custGeom>
                  <a:solidFill>
                    <a:srgbClr val="3F434F"/>
                  </a:solidFill>
                  <a:ln w="6421" cap="flat">
                    <a:noFill/>
                    <a:prstDash val="solid"/>
                    <a:miter/>
                  </a:ln>
                </p:spPr>
                <p:txBody>
                  <a:bodyPr rtlCol="0" anchor="ctr"/>
                  <a:lstStyle/>
                  <a:p>
                    <a:endParaRPr lang="ko-KR" altLang="en-US"/>
                  </a:p>
                </p:txBody>
              </p:sp>
            </p:grpSp>
            <p:sp>
              <p:nvSpPr>
                <p:cNvPr id="31" name="자유형: 도형 30">
                  <a:extLst>
                    <a:ext uri="{FF2B5EF4-FFF2-40B4-BE49-F238E27FC236}">
                      <a16:creationId xmlns:a16="http://schemas.microsoft.com/office/drawing/2014/main" id="{74D67067-57DD-49A9-AAB8-6004CFD0A7CD}"/>
                    </a:ext>
                  </a:extLst>
                </p:cNvPr>
                <p:cNvSpPr/>
                <p:nvPr/>
              </p:nvSpPr>
              <p:spPr>
                <a:xfrm>
                  <a:off x="2480382" y="4128445"/>
                  <a:ext cx="408971" cy="927207"/>
                </a:xfrm>
                <a:custGeom>
                  <a:avLst/>
                  <a:gdLst>
                    <a:gd name="connsiteX0" fmla="*/ 78710 w 542075"/>
                    <a:gd name="connsiteY0" fmla="*/ 0 h 1228976"/>
                    <a:gd name="connsiteX1" fmla="*/ 457475 w 542075"/>
                    <a:gd name="connsiteY1" fmla="*/ 64 h 1228976"/>
                    <a:gd name="connsiteX2" fmla="*/ 450983 w 542075"/>
                    <a:gd name="connsiteY2" fmla="*/ 207732 h 1228976"/>
                    <a:gd name="connsiteX3" fmla="*/ 470973 w 542075"/>
                    <a:gd name="connsiteY3" fmla="*/ 272906 h 1228976"/>
                    <a:gd name="connsiteX4" fmla="*/ 541288 w 542075"/>
                    <a:gd name="connsiteY4" fmla="*/ 499792 h 1228976"/>
                    <a:gd name="connsiteX5" fmla="*/ 450148 w 542075"/>
                    <a:gd name="connsiteY5" fmla="*/ 826945 h 1228976"/>
                    <a:gd name="connsiteX6" fmla="*/ 277894 w 542075"/>
                    <a:gd name="connsiteY6" fmla="*/ 1228977 h 1228976"/>
                    <a:gd name="connsiteX7" fmla="*/ 119396 w 542075"/>
                    <a:gd name="connsiteY7" fmla="*/ 885691 h 1228976"/>
                    <a:gd name="connsiteX8" fmla="*/ 9038 w 542075"/>
                    <a:gd name="connsiteY8" fmla="*/ 573128 h 1228976"/>
                    <a:gd name="connsiteX9" fmla="*/ 21957 w 542075"/>
                    <a:gd name="connsiteY9" fmla="*/ 341807 h 1228976"/>
                    <a:gd name="connsiteX10" fmla="*/ 67784 w 542075"/>
                    <a:gd name="connsiteY10" fmla="*/ 261401 h 1228976"/>
                    <a:gd name="connsiteX11" fmla="*/ 78582 w 542075"/>
                    <a:gd name="connsiteY11" fmla="*/ 178745 h 1228976"/>
                    <a:gd name="connsiteX12" fmla="*/ 78710 w 542075"/>
                    <a:gd name="connsiteY12" fmla="*/ 0 h 122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2075" h="1228976">
                      <a:moveTo>
                        <a:pt x="78710" y="0"/>
                      </a:moveTo>
                      <a:cubicBezTo>
                        <a:pt x="204944" y="0"/>
                        <a:pt x="331242" y="0"/>
                        <a:pt x="457475" y="64"/>
                      </a:cubicBezTo>
                      <a:cubicBezTo>
                        <a:pt x="455418" y="69287"/>
                        <a:pt x="454004" y="138510"/>
                        <a:pt x="450983" y="207732"/>
                      </a:cubicBezTo>
                      <a:cubicBezTo>
                        <a:pt x="449891" y="232542"/>
                        <a:pt x="455868" y="253174"/>
                        <a:pt x="470973" y="272906"/>
                      </a:cubicBezTo>
                      <a:cubicBezTo>
                        <a:pt x="522006" y="339815"/>
                        <a:pt x="546944" y="415143"/>
                        <a:pt x="541288" y="499792"/>
                      </a:cubicBezTo>
                      <a:cubicBezTo>
                        <a:pt x="533832" y="610342"/>
                        <a:pt x="485241" y="722950"/>
                        <a:pt x="450148" y="826945"/>
                      </a:cubicBezTo>
                      <a:cubicBezTo>
                        <a:pt x="424438" y="903302"/>
                        <a:pt x="348531" y="1091688"/>
                        <a:pt x="277894" y="1228977"/>
                      </a:cubicBezTo>
                      <a:cubicBezTo>
                        <a:pt x="200702" y="1091688"/>
                        <a:pt x="160981" y="995856"/>
                        <a:pt x="119396" y="885691"/>
                      </a:cubicBezTo>
                      <a:cubicBezTo>
                        <a:pt x="80896" y="783753"/>
                        <a:pt x="28834" y="680658"/>
                        <a:pt x="9038" y="573128"/>
                      </a:cubicBezTo>
                      <a:cubicBezTo>
                        <a:pt x="-5038" y="496771"/>
                        <a:pt x="-4074" y="415593"/>
                        <a:pt x="21957" y="341807"/>
                      </a:cubicBezTo>
                      <a:cubicBezTo>
                        <a:pt x="33076" y="310249"/>
                        <a:pt x="54993" y="289553"/>
                        <a:pt x="67784" y="261401"/>
                      </a:cubicBezTo>
                      <a:cubicBezTo>
                        <a:pt x="78453" y="237877"/>
                        <a:pt x="76654" y="203747"/>
                        <a:pt x="78582" y="178745"/>
                      </a:cubicBezTo>
                      <a:cubicBezTo>
                        <a:pt x="78453" y="131568"/>
                        <a:pt x="78582" y="89019"/>
                        <a:pt x="78710" y="0"/>
                      </a:cubicBezTo>
                      <a:close/>
                    </a:path>
                  </a:pathLst>
                </a:custGeom>
                <a:solidFill>
                  <a:schemeClr val="accent2">
                    <a:lumMod val="60000"/>
                    <a:lumOff val="40000"/>
                  </a:schemeClr>
                </a:solidFill>
                <a:ln w="6421" cap="flat">
                  <a:noFill/>
                  <a:prstDash val="solid"/>
                  <a:miter/>
                </a:ln>
              </p:spPr>
              <p:txBody>
                <a:bodyPr rtlCol="0" anchor="ctr"/>
                <a:lstStyle/>
                <a:p>
                  <a:endParaRPr lang="ko-KR" altLang="en-US"/>
                </a:p>
              </p:txBody>
            </p:sp>
          </p:grpSp>
          <p:grpSp>
            <p:nvGrpSpPr>
              <p:cNvPr id="11" name="그룹 10">
                <a:extLst>
                  <a:ext uri="{FF2B5EF4-FFF2-40B4-BE49-F238E27FC236}">
                    <a16:creationId xmlns:a16="http://schemas.microsoft.com/office/drawing/2014/main" id="{12DD1ECD-D1C3-462E-B8EF-861CE9172DB6}"/>
                  </a:ext>
                </a:extLst>
              </p:cNvPr>
              <p:cNvGrpSpPr/>
              <p:nvPr/>
            </p:nvGrpSpPr>
            <p:grpSpPr>
              <a:xfrm>
                <a:off x="2088987" y="1652448"/>
                <a:ext cx="1159410" cy="1314166"/>
                <a:chOff x="2088987" y="1652448"/>
                <a:chExt cx="1159410" cy="1314166"/>
              </a:xfrm>
            </p:grpSpPr>
            <p:sp>
              <p:nvSpPr>
                <p:cNvPr id="15" name="자유형: 도형 14">
                  <a:extLst>
                    <a:ext uri="{FF2B5EF4-FFF2-40B4-BE49-F238E27FC236}">
                      <a16:creationId xmlns:a16="http://schemas.microsoft.com/office/drawing/2014/main" id="{1A436764-B0A3-4D7D-93DB-54D6231FB234}"/>
                    </a:ext>
                  </a:extLst>
                </p:cNvPr>
                <p:cNvSpPr/>
                <p:nvPr/>
              </p:nvSpPr>
              <p:spPr>
                <a:xfrm>
                  <a:off x="3054410" y="2115262"/>
                  <a:ext cx="193987" cy="236980"/>
                </a:xfrm>
                <a:custGeom>
                  <a:avLst/>
                  <a:gdLst>
                    <a:gd name="connsiteX0" fmla="*/ 255612 w 257122"/>
                    <a:gd name="connsiteY0" fmla="*/ 121551 h 314107"/>
                    <a:gd name="connsiteX1" fmla="*/ 236973 w 257122"/>
                    <a:gd name="connsiteY1" fmla="*/ 292776 h 314107"/>
                    <a:gd name="connsiteX2" fmla="*/ 205479 w 257122"/>
                    <a:gd name="connsiteY2" fmla="*/ 312251 h 314107"/>
                    <a:gd name="connsiteX3" fmla="*/ 19792 w 257122"/>
                    <a:gd name="connsiteY3" fmla="*/ 262889 h 314107"/>
                    <a:gd name="connsiteX4" fmla="*/ 1346 w 257122"/>
                    <a:gd name="connsiteY4" fmla="*/ 232616 h 314107"/>
                    <a:gd name="connsiteX5" fmla="*/ 8994 w 257122"/>
                    <a:gd name="connsiteY5" fmla="*/ 54192 h 314107"/>
                    <a:gd name="connsiteX6" fmla="*/ 24805 w 257122"/>
                    <a:gd name="connsiteY6" fmla="*/ 32468 h 314107"/>
                    <a:gd name="connsiteX7" fmla="*/ 220262 w 257122"/>
                    <a:gd name="connsiteY7" fmla="*/ 845 h 314107"/>
                    <a:gd name="connsiteX8" fmla="*/ 249892 w 257122"/>
                    <a:gd name="connsiteY8" fmla="*/ 25719 h 314107"/>
                    <a:gd name="connsiteX9" fmla="*/ 255612 w 257122"/>
                    <a:gd name="connsiteY9" fmla="*/ 121551 h 31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122" h="314107">
                      <a:moveTo>
                        <a:pt x="255612" y="121551"/>
                      </a:moveTo>
                      <a:cubicBezTo>
                        <a:pt x="257797" y="183768"/>
                        <a:pt x="247064" y="238143"/>
                        <a:pt x="236973" y="292776"/>
                      </a:cubicBezTo>
                      <a:cubicBezTo>
                        <a:pt x="233245" y="312958"/>
                        <a:pt x="223668" y="317136"/>
                        <a:pt x="205479" y="312251"/>
                      </a:cubicBezTo>
                      <a:cubicBezTo>
                        <a:pt x="143647" y="295475"/>
                        <a:pt x="81752" y="279214"/>
                        <a:pt x="19792" y="262889"/>
                      </a:cubicBezTo>
                      <a:cubicBezTo>
                        <a:pt x="3788" y="258647"/>
                        <a:pt x="-3154" y="250741"/>
                        <a:pt x="1346" y="232616"/>
                      </a:cubicBezTo>
                      <a:cubicBezTo>
                        <a:pt x="15871" y="173805"/>
                        <a:pt x="14072" y="113902"/>
                        <a:pt x="8994" y="54192"/>
                      </a:cubicBezTo>
                      <a:cubicBezTo>
                        <a:pt x="7773" y="39924"/>
                        <a:pt x="11951" y="34524"/>
                        <a:pt x="24805" y="32468"/>
                      </a:cubicBezTo>
                      <a:cubicBezTo>
                        <a:pt x="89979" y="22055"/>
                        <a:pt x="155088" y="11450"/>
                        <a:pt x="220262" y="845"/>
                      </a:cubicBezTo>
                      <a:cubicBezTo>
                        <a:pt x="239993" y="-2369"/>
                        <a:pt x="250085" y="3095"/>
                        <a:pt x="249892" y="25719"/>
                      </a:cubicBezTo>
                      <a:cubicBezTo>
                        <a:pt x="249699" y="59784"/>
                        <a:pt x="261140" y="93335"/>
                        <a:pt x="255612" y="121551"/>
                      </a:cubicBezTo>
                      <a:close/>
                    </a:path>
                  </a:pathLst>
                </a:custGeom>
                <a:solidFill>
                  <a:schemeClr val="accent3">
                    <a:lumMod val="20000"/>
                    <a:lumOff val="80000"/>
                  </a:schemeClr>
                </a:solidFill>
                <a:ln w="6421"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9AC9EFF5-5D68-4B2F-9C17-0256E901778D}"/>
                    </a:ext>
                  </a:extLst>
                </p:cNvPr>
                <p:cNvSpPr/>
                <p:nvPr/>
              </p:nvSpPr>
              <p:spPr>
                <a:xfrm>
                  <a:off x="2812497" y="1670807"/>
                  <a:ext cx="258726" cy="252453"/>
                </a:xfrm>
                <a:custGeom>
                  <a:avLst/>
                  <a:gdLst>
                    <a:gd name="connsiteX0" fmla="*/ 342881 w 342931"/>
                    <a:gd name="connsiteY0" fmla="*/ 161826 h 334617"/>
                    <a:gd name="connsiteX1" fmla="*/ 333625 w 342931"/>
                    <a:gd name="connsiteY1" fmla="*/ 180015 h 334617"/>
                    <a:gd name="connsiteX2" fmla="*/ 196465 w 342931"/>
                    <a:gd name="connsiteY2" fmla="*/ 323796 h 334617"/>
                    <a:gd name="connsiteX3" fmla="*/ 160086 w 342931"/>
                    <a:gd name="connsiteY3" fmla="*/ 323988 h 334617"/>
                    <a:gd name="connsiteX4" fmla="*/ 19198 w 342931"/>
                    <a:gd name="connsiteY4" fmla="*/ 231113 h 334617"/>
                    <a:gd name="connsiteX5" fmla="*/ 2680 w 342931"/>
                    <a:gd name="connsiteY5" fmla="*/ 200969 h 334617"/>
                    <a:gd name="connsiteX6" fmla="*/ 73317 w 342931"/>
                    <a:gd name="connsiteY6" fmla="*/ 18817 h 334617"/>
                    <a:gd name="connsiteX7" fmla="*/ 109374 w 342931"/>
                    <a:gd name="connsiteY7" fmla="*/ 4934 h 334617"/>
                    <a:gd name="connsiteX8" fmla="*/ 329447 w 342931"/>
                    <a:gd name="connsiteY8" fmla="*/ 146593 h 334617"/>
                    <a:gd name="connsiteX9" fmla="*/ 342881 w 342931"/>
                    <a:gd name="connsiteY9" fmla="*/ 161826 h 334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31" h="334617">
                      <a:moveTo>
                        <a:pt x="342881" y="161826"/>
                      </a:moveTo>
                      <a:cubicBezTo>
                        <a:pt x="343523" y="171467"/>
                        <a:pt x="337931" y="175452"/>
                        <a:pt x="333625" y="180015"/>
                      </a:cubicBezTo>
                      <a:cubicBezTo>
                        <a:pt x="287862" y="227899"/>
                        <a:pt x="241650" y="275397"/>
                        <a:pt x="196465" y="323796"/>
                      </a:cubicBezTo>
                      <a:cubicBezTo>
                        <a:pt x="183096" y="338129"/>
                        <a:pt x="173712" y="338257"/>
                        <a:pt x="160086" y="323988"/>
                      </a:cubicBezTo>
                      <a:cubicBezTo>
                        <a:pt x="120301" y="282468"/>
                        <a:pt x="71324" y="253994"/>
                        <a:pt x="19198" y="231113"/>
                      </a:cubicBezTo>
                      <a:cubicBezTo>
                        <a:pt x="4158" y="224493"/>
                        <a:pt x="-4776" y="219544"/>
                        <a:pt x="2680" y="200969"/>
                      </a:cubicBezTo>
                      <a:cubicBezTo>
                        <a:pt x="26975" y="140551"/>
                        <a:pt x="51142" y="80006"/>
                        <a:pt x="73317" y="18817"/>
                      </a:cubicBezTo>
                      <a:cubicBezTo>
                        <a:pt x="81158" y="-2843"/>
                        <a:pt x="91185" y="-3293"/>
                        <a:pt x="109374" y="4934"/>
                      </a:cubicBezTo>
                      <a:cubicBezTo>
                        <a:pt x="189845" y="41184"/>
                        <a:pt x="262924" y="88747"/>
                        <a:pt x="329447" y="146593"/>
                      </a:cubicBezTo>
                      <a:cubicBezTo>
                        <a:pt x="334975" y="151349"/>
                        <a:pt x="339217" y="157584"/>
                        <a:pt x="342881" y="161826"/>
                      </a:cubicBezTo>
                      <a:close/>
                    </a:path>
                  </a:pathLst>
                </a:custGeom>
                <a:solidFill>
                  <a:schemeClr val="accent3">
                    <a:lumMod val="20000"/>
                    <a:lumOff val="80000"/>
                  </a:schemeClr>
                </a:solidFill>
                <a:ln w="6421"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EBC13CDC-B054-46D2-8926-7F4BF0458A71}"/>
                    </a:ext>
                  </a:extLst>
                </p:cNvPr>
                <p:cNvSpPr/>
                <p:nvPr/>
              </p:nvSpPr>
              <p:spPr>
                <a:xfrm>
                  <a:off x="2311002" y="1652448"/>
                  <a:ext cx="252237" cy="245539"/>
                </a:xfrm>
                <a:custGeom>
                  <a:avLst/>
                  <a:gdLst>
                    <a:gd name="connsiteX0" fmla="*/ 261696 w 334330"/>
                    <a:gd name="connsiteY0" fmla="*/ 472 h 325452"/>
                    <a:gd name="connsiteX1" fmla="*/ 278085 w 334330"/>
                    <a:gd name="connsiteY1" fmla="*/ 13777 h 325452"/>
                    <a:gd name="connsiteX2" fmla="*/ 332911 w 334330"/>
                    <a:gd name="connsiteY2" fmla="*/ 210969 h 325452"/>
                    <a:gd name="connsiteX3" fmla="*/ 318128 w 334330"/>
                    <a:gd name="connsiteY3" fmla="*/ 236742 h 325452"/>
                    <a:gd name="connsiteX4" fmla="*/ 156865 w 334330"/>
                    <a:gd name="connsiteY4" fmla="*/ 320234 h 325452"/>
                    <a:gd name="connsiteX5" fmla="*/ 133405 w 334330"/>
                    <a:gd name="connsiteY5" fmla="*/ 317663 h 325452"/>
                    <a:gd name="connsiteX6" fmla="*/ 11414 w 334330"/>
                    <a:gd name="connsiteY6" fmla="*/ 169898 h 325452"/>
                    <a:gd name="connsiteX7" fmla="*/ 19834 w 334330"/>
                    <a:gd name="connsiteY7" fmla="*/ 120086 h 325452"/>
                    <a:gd name="connsiteX8" fmla="*/ 228402 w 334330"/>
                    <a:gd name="connsiteY8" fmla="*/ 9856 h 325452"/>
                    <a:gd name="connsiteX9" fmla="*/ 261696 w 334330"/>
                    <a:gd name="connsiteY9" fmla="*/ 472 h 32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330" h="325452">
                      <a:moveTo>
                        <a:pt x="261696" y="472"/>
                      </a:moveTo>
                      <a:cubicBezTo>
                        <a:pt x="276800" y="-2163"/>
                        <a:pt x="276157" y="6771"/>
                        <a:pt x="278085" y="13777"/>
                      </a:cubicBezTo>
                      <a:cubicBezTo>
                        <a:pt x="296211" y="79529"/>
                        <a:pt x="314271" y="145345"/>
                        <a:pt x="332911" y="210969"/>
                      </a:cubicBezTo>
                      <a:cubicBezTo>
                        <a:pt x="337089" y="225752"/>
                        <a:pt x="332011" y="232436"/>
                        <a:pt x="318128" y="236742"/>
                      </a:cubicBezTo>
                      <a:cubicBezTo>
                        <a:pt x="259510" y="255061"/>
                        <a:pt x="205585" y="282955"/>
                        <a:pt x="156865" y="320234"/>
                      </a:cubicBezTo>
                      <a:cubicBezTo>
                        <a:pt x="146324" y="328268"/>
                        <a:pt x="140797" y="326726"/>
                        <a:pt x="133405" y="317663"/>
                      </a:cubicBezTo>
                      <a:cubicBezTo>
                        <a:pt x="92913" y="268237"/>
                        <a:pt x="52485" y="218810"/>
                        <a:pt x="11414" y="169898"/>
                      </a:cubicBezTo>
                      <a:cubicBezTo>
                        <a:pt x="-6069" y="149073"/>
                        <a:pt x="-3626" y="137247"/>
                        <a:pt x="19834" y="120086"/>
                      </a:cubicBezTo>
                      <a:cubicBezTo>
                        <a:pt x="84236" y="72973"/>
                        <a:pt x="153780" y="36916"/>
                        <a:pt x="228402" y="9856"/>
                      </a:cubicBezTo>
                      <a:cubicBezTo>
                        <a:pt x="240228" y="5550"/>
                        <a:pt x="252826" y="2915"/>
                        <a:pt x="261696" y="472"/>
                      </a:cubicBezTo>
                      <a:close/>
                    </a:path>
                  </a:pathLst>
                </a:custGeom>
                <a:solidFill>
                  <a:schemeClr val="accent3">
                    <a:lumMod val="20000"/>
                    <a:lumOff val="80000"/>
                  </a:schemeClr>
                </a:solidFill>
                <a:ln w="6421"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24F3FB3C-8D25-41FC-8573-E5B76F972EB7}"/>
                    </a:ext>
                  </a:extLst>
                </p:cNvPr>
                <p:cNvSpPr/>
                <p:nvPr/>
              </p:nvSpPr>
              <p:spPr>
                <a:xfrm>
                  <a:off x="2092994" y="2061970"/>
                  <a:ext cx="192088" cy="235839"/>
                </a:xfrm>
                <a:custGeom>
                  <a:avLst/>
                  <a:gdLst>
                    <a:gd name="connsiteX0" fmla="*/ 604 w 254605"/>
                    <a:gd name="connsiteY0" fmla="*/ 192380 h 312595"/>
                    <a:gd name="connsiteX1" fmla="*/ 18022 w 254605"/>
                    <a:gd name="connsiteY1" fmla="*/ 21091 h 312595"/>
                    <a:gd name="connsiteX2" fmla="*/ 46495 w 254605"/>
                    <a:gd name="connsiteY2" fmla="*/ 1423 h 312595"/>
                    <a:gd name="connsiteX3" fmla="*/ 234753 w 254605"/>
                    <a:gd name="connsiteY3" fmla="*/ 52906 h 312595"/>
                    <a:gd name="connsiteX4" fmla="*/ 253263 w 254605"/>
                    <a:gd name="connsiteY4" fmla="*/ 84336 h 312595"/>
                    <a:gd name="connsiteX5" fmla="*/ 244265 w 254605"/>
                    <a:gd name="connsiteY5" fmla="*/ 239236 h 312595"/>
                    <a:gd name="connsiteX6" fmla="*/ 210779 w 254605"/>
                    <a:gd name="connsiteY6" fmla="*/ 283649 h 312595"/>
                    <a:gd name="connsiteX7" fmla="*/ 37497 w 254605"/>
                    <a:gd name="connsiteY7" fmla="*/ 310837 h 312595"/>
                    <a:gd name="connsiteX8" fmla="*/ 5360 w 254605"/>
                    <a:gd name="connsiteY8" fmla="*/ 291297 h 312595"/>
                    <a:gd name="connsiteX9" fmla="*/ 604 w 254605"/>
                    <a:gd name="connsiteY9" fmla="*/ 192380 h 31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605" h="312595">
                      <a:moveTo>
                        <a:pt x="604" y="192380"/>
                      </a:moveTo>
                      <a:cubicBezTo>
                        <a:pt x="-2289" y="134341"/>
                        <a:pt x="5488" y="77588"/>
                        <a:pt x="18022" y="21091"/>
                      </a:cubicBezTo>
                      <a:cubicBezTo>
                        <a:pt x="21943" y="3480"/>
                        <a:pt x="29463" y="-3205"/>
                        <a:pt x="46495" y="1423"/>
                      </a:cubicBezTo>
                      <a:cubicBezTo>
                        <a:pt x="109290" y="18520"/>
                        <a:pt x="171957" y="35938"/>
                        <a:pt x="234753" y="52906"/>
                      </a:cubicBezTo>
                      <a:cubicBezTo>
                        <a:pt x="251785" y="57534"/>
                        <a:pt x="257505" y="63769"/>
                        <a:pt x="253263" y="84336"/>
                      </a:cubicBezTo>
                      <a:cubicBezTo>
                        <a:pt x="242787" y="135177"/>
                        <a:pt x="232118" y="186467"/>
                        <a:pt x="244265" y="239236"/>
                      </a:cubicBezTo>
                      <a:cubicBezTo>
                        <a:pt x="250114" y="264624"/>
                        <a:pt x="242401" y="280371"/>
                        <a:pt x="210779" y="283649"/>
                      </a:cubicBezTo>
                      <a:cubicBezTo>
                        <a:pt x="152675" y="289691"/>
                        <a:pt x="94893" y="299717"/>
                        <a:pt x="37497" y="310837"/>
                      </a:cubicBezTo>
                      <a:cubicBezTo>
                        <a:pt x="17379" y="314757"/>
                        <a:pt x="10181" y="313665"/>
                        <a:pt x="5360" y="291297"/>
                      </a:cubicBezTo>
                      <a:cubicBezTo>
                        <a:pt x="-1710" y="258132"/>
                        <a:pt x="3624" y="225224"/>
                        <a:pt x="604" y="192380"/>
                      </a:cubicBezTo>
                      <a:close/>
                    </a:path>
                  </a:pathLst>
                </a:custGeom>
                <a:solidFill>
                  <a:schemeClr val="accent3">
                    <a:lumMod val="20000"/>
                    <a:lumOff val="80000"/>
                  </a:schemeClr>
                </a:solidFill>
                <a:ln w="6421" cap="flat">
                  <a:noFill/>
                  <a:prstDash val="solid"/>
                  <a:miter/>
                </a:ln>
              </p:spPr>
              <p:txBody>
                <a:bodyPr rtlCol="0" anchor="ctr"/>
                <a:lstStyle/>
                <a:p>
                  <a:endParaRPr lang="ko-KR" altLang="en-US"/>
                </a:p>
              </p:txBody>
            </p:sp>
            <p:grpSp>
              <p:nvGrpSpPr>
                <p:cNvPr id="19" name="그룹 18">
                  <a:extLst>
                    <a:ext uri="{FF2B5EF4-FFF2-40B4-BE49-F238E27FC236}">
                      <a16:creationId xmlns:a16="http://schemas.microsoft.com/office/drawing/2014/main" id="{102AF5AC-BA7E-4C0C-8CF0-4C9E46D8828D}"/>
                    </a:ext>
                  </a:extLst>
                </p:cNvPr>
                <p:cNvGrpSpPr/>
                <p:nvPr/>
              </p:nvGrpSpPr>
              <p:grpSpPr>
                <a:xfrm>
                  <a:off x="2088987" y="1947841"/>
                  <a:ext cx="1158173" cy="1018773"/>
                  <a:chOff x="2088987" y="1947841"/>
                  <a:chExt cx="1158173" cy="1018773"/>
                </a:xfrm>
              </p:grpSpPr>
              <p:sp>
                <p:nvSpPr>
                  <p:cNvPr id="20" name="자유형: 도형 19">
                    <a:extLst>
                      <a:ext uri="{FF2B5EF4-FFF2-40B4-BE49-F238E27FC236}">
                        <a16:creationId xmlns:a16="http://schemas.microsoft.com/office/drawing/2014/main" id="{D70A041D-4F3A-4EF6-9230-FF8F7DD6FFDC}"/>
                      </a:ext>
                    </a:extLst>
                  </p:cNvPr>
                  <p:cNvSpPr/>
                  <p:nvPr/>
                </p:nvSpPr>
                <p:spPr>
                  <a:xfrm>
                    <a:off x="2088987" y="2415518"/>
                    <a:ext cx="1158173" cy="522374"/>
                  </a:xfrm>
                  <a:custGeom>
                    <a:avLst/>
                    <a:gdLst>
                      <a:gd name="connsiteX0" fmla="*/ 1440437 w 1535112"/>
                      <a:gd name="connsiteY0" fmla="*/ 367981 h 692386"/>
                      <a:gd name="connsiteX1" fmla="*/ 1099723 w 1535112"/>
                      <a:gd name="connsiteY1" fmla="*/ 57539 h 692386"/>
                      <a:gd name="connsiteX2" fmla="*/ 906323 w 1535112"/>
                      <a:gd name="connsiteY2" fmla="*/ 14476 h 692386"/>
                      <a:gd name="connsiteX3" fmla="*/ 848605 w 1535112"/>
                      <a:gd name="connsiteY3" fmla="*/ 116028 h 692386"/>
                      <a:gd name="connsiteX4" fmla="*/ 797958 w 1535112"/>
                      <a:gd name="connsiteY4" fmla="*/ 169504 h 692386"/>
                      <a:gd name="connsiteX5" fmla="*/ 784075 w 1535112"/>
                      <a:gd name="connsiteY5" fmla="*/ 205562 h 692386"/>
                      <a:gd name="connsiteX6" fmla="*/ 785295 w 1535112"/>
                      <a:gd name="connsiteY6" fmla="*/ 207233 h 692386"/>
                      <a:gd name="connsiteX7" fmla="*/ 765114 w 1535112"/>
                      <a:gd name="connsiteY7" fmla="*/ 203826 h 692386"/>
                      <a:gd name="connsiteX8" fmla="*/ 745317 w 1535112"/>
                      <a:gd name="connsiteY8" fmla="*/ 174903 h 692386"/>
                      <a:gd name="connsiteX9" fmla="*/ 653599 w 1535112"/>
                      <a:gd name="connsiteY9" fmla="*/ 110436 h 692386"/>
                      <a:gd name="connsiteX10" fmla="*/ 600573 w 1535112"/>
                      <a:gd name="connsiteY10" fmla="*/ 22446 h 692386"/>
                      <a:gd name="connsiteX11" fmla="*/ 584119 w 1535112"/>
                      <a:gd name="connsiteY11" fmla="*/ 14 h 692386"/>
                      <a:gd name="connsiteX12" fmla="*/ 537521 w 1535112"/>
                      <a:gd name="connsiteY12" fmla="*/ 37743 h 692386"/>
                      <a:gd name="connsiteX13" fmla="*/ 392712 w 1535112"/>
                      <a:gd name="connsiteY13" fmla="*/ 77850 h 692386"/>
                      <a:gd name="connsiteX14" fmla="*/ 208825 w 1535112"/>
                      <a:gd name="connsiteY14" fmla="*/ 195149 h 692386"/>
                      <a:gd name="connsiteX15" fmla="*/ 70508 w 1535112"/>
                      <a:gd name="connsiteY15" fmla="*/ 463749 h 692386"/>
                      <a:gd name="connsiteX16" fmla="*/ 0 w 1535112"/>
                      <a:gd name="connsiteY16" fmla="*/ 687100 h 692386"/>
                      <a:gd name="connsiteX17" fmla="*/ 1535112 w 1535112"/>
                      <a:gd name="connsiteY17" fmla="*/ 686971 h 692386"/>
                      <a:gd name="connsiteX18" fmla="*/ 1440437 w 1535112"/>
                      <a:gd name="connsiteY18" fmla="*/ 367981 h 69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5112" h="692386">
                        <a:moveTo>
                          <a:pt x="1440437" y="367981"/>
                        </a:moveTo>
                        <a:cubicBezTo>
                          <a:pt x="1383812" y="200420"/>
                          <a:pt x="1270883" y="97646"/>
                          <a:pt x="1099723" y="57539"/>
                        </a:cubicBezTo>
                        <a:cubicBezTo>
                          <a:pt x="1035449" y="42499"/>
                          <a:pt x="970790" y="28809"/>
                          <a:pt x="906323" y="14476"/>
                        </a:cubicBezTo>
                        <a:cubicBezTo>
                          <a:pt x="889419" y="49634"/>
                          <a:pt x="877014" y="87041"/>
                          <a:pt x="848605" y="116028"/>
                        </a:cubicBezTo>
                        <a:cubicBezTo>
                          <a:pt x="831444" y="133575"/>
                          <a:pt x="813447" y="150415"/>
                          <a:pt x="797958" y="169504"/>
                        </a:cubicBezTo>
                        <a:cubicBezTo>
                          <a:pt x="789666" y="179723"/>
                          <a:pt x="776619" y="188979"/>
                          <a:pt x="784075" y="205562"/>
                        </a:cubicBezTo>
                        <a:cubicBezTo>
                          <a:pt x="784460" y="206140"/>
                          <a:pt x="784846" y="206654"/>
                          <a:pt x="785295" y="207233"/>
                        </a:cubicBezTo>
                        <a:cubicBezTo>
                          <a:pt x="777390" y="205690"/>
                          <a:pt x="770063" y="204469"/>
                          <a:pt x="765114" y="203826"/>
                        </a:cubicBezTo>
                        <a:cubicBezTo>
                          <a:pt x="769549" y="186665"/>
                          <a:pt x="755151" y="181845"/>
                          <a:pt x="745317" y="174903"/>
                        </a:cubicBezTo>
                        <a:cubicBezTo>
                          <a:pt x="714916" y="153178"/>
                          <a:pt x="682651" y="134282"/>
                          <a:pt x="653599" y="110436"/>
                        </a:cubicBezTo>
                        <a:cubicBezTo>
                          <a:pt x="625126" y="87105"/>
                          <a:pt x="604815" y="60174"/>
                          <a:pt x="600573" y="22446"/>
                        </a:cubicBezTo>
                        <a:cubicBezTo>
                          <a:pt x="599545" y="12933"/>
                          <a:pt x="600316" y="-500"/>
                          <a:pt x="584119" y="14"/>
                        </a:cubicBezTo>
                        <a:cubicBezTo>
                          <a:pt x="579041" y="25531"/>
                          <a:pt x="561109" y="33886"/>
                          <a:pt x="537521" y="37743"/>
                        </a:cubicBezTo>
                        <a:cubicBezTo>
                          <a:pt x="487901" y="45777"/>
                          <a:pt x="439889" y="60753"/>
                          <a:pt x="392712" y="77850"/>
                        </a:cubicBezTo>
                        <a:cubicBezTo>
                          <a:pt x="322911" y="103173"/>
                          <a:pt x="258830" y="136403"/>
                          <a:pt x="208825" y="195149"/>
                        </a:cubicBezTo>
                        <a:cubicBezTo>
                          <a:pt x="141466" y="274399"/>
                          <a:pt x="104380" y="368174"/>
                          <a:pt x="70508" y="463749"/>
                        </a:cubicBezTo>
                        <a:cubicBezTo>
                          <a:pt x="44992" y="535800"/>
                          <a:pt x="0" y="685429"/>
                          <a:pt x="0" y="687100"/>
                        </a:cubicBezTo>
                        <a:cubicBezTo>
                          <a:pt x="175339" y="694041"/>
                          <a:pt x="1480351" y="694298"/>
                          <a:pt x="1535112" y="686971"/>
                        </a:cubicBezTo>
                        <a:cubicBezTo>
                          <a:pt x="1508439" y="579184"/>
                          <a:pt x="1475980" y="473261"/>
                          <a:pt x="1440437" y="367981"/>
                        </a:cubicBezTo>
                        <a:close/>
                      </a:path>
                    </a:pathLst>
                  </a:custGeom>
                  <a:solidFill>
                    <a:schemeClr val="accent4"/>
                  </a:solidFill>
                  <a:ln w="6421" cap="flat">
                    <a:noFill/>
                    <a:prstDash val="solid"/>
                    <a:miter/>
                  </a:ln>
                </p:spPr>
                <p:txBody>
                  <a:bodyPr rtlCol="0" anchor="ctr"/>
                  <a:lstStyle/>
                  <a:p>
                    <a:endParaRPr lang="ko-KR" altLang="en-US" dirty="0"/>
                  </a:p>
                </p:txBody>
              </p:sp>
              <p:sp>
                <p:nvSpPr>
                  <p:cNvPr id="21" name="자유형: 도형 20">
                    <a:extLst>
                      <a:ext uri="{FF2B5EF4-FFF2-40B4-BE49-F238E27FC236}">
                        <a16:creationId xmlns:a16="http://schemas.microsoft.com/office/drawing/2014/main" id="{F95B3F05-B3EB-4B35-AF2E-6C7076085960}"/>
                      </a:ext>
                    </a:extLst>
                  </p:cNvPr>
                  <p:cNvSpPr/>
                  <p:nvPr/>
                </p:nvSpPr>
                <p:spPr>
                  <a:xfrm>
                    <a:off x="2466753" y="2031218"/>
                    <a:ext cx="379495" cy="537748"/>
                  </a:xfrm>
                  <a:custGeom>
                    <a:avLst/>
                    <a:gdLst>
                      <a:gd name="connsiteX0" fmla="*/ 405610 w 503005"/>
                      <a:gd name="connsiteY0" fmla="*/ 523787 h 712764"/>
                      <a:gd name="connsiteX1" fmla="*/ 381765 w 503005"/>
                      <a:gd name="connsiteY1" fmla="*/ 598023 h 712764"/>
                      <a:gd name="connsiteX2" fmla="*/ 280919 w 503005"/>
                      <a:gd name="connsiteY2" fmla="*/ 708317 h 712764"/>
                      <a:gd name="connsiteX3" fmla="*/ 265300 w 503005"/>
                      <a:gd name="connsiteY3" fmla="*/ 709345 h 712764"/>
                      <a:gd name="connsiteX4" fmla="*/ 159121 w 503005"/>
                      <a:gd name="connsiteY4" fmla="*/ 638773 h 712764"/>
                      <a:gd name="connsiteX5" fmla="*/ 83406 w 503005"/>
                      <a:gd name="connsiteY5" fmla="*/ 509390 h 712764"/>
                      <a:gd name="connsiteX6" fmla="*/ 38864 w 503005"/>
                      <a:gd name="connsiteY6" fmla="*/ 401024 h 712764"/>
                      <a:gd name="connsiteX7" fmla="*/ 33144 w 503005"/>
                      <a:gd name="connsiteY7" fmla="*/ 383671 h 712764"/>
                      <a:gd name="connsiteX8" fmla="*/ 1843 w 503005"/>
                      <a:gd name="connsiteY8" fmla="*/ 261936 h 712764"/>
                      <a:gd name="connsiteX9" fmla="*/ 31730 w 503005"/>
                      <a:gd name="connsiteY9" fmla="*/ 246639 h 712764"/>
                      <a:gd name="connsiteX10" fmla="*/ 33465 w 503005"/>
                      <a:gd name="connsiteY10" fmla="*/ 133582 h 712764"/>
                      <a:gd name="connsiteX11" fmla="*/ 36936 w 503005"/>
                      <a:gd name="connsiteY11" fmla="*/ 98617 h 712764"/>
                      <a:gd name="connsiteX12" fmla="*/ 159570 w 503005"/>
                      <a:gd name="connsiteY12" fmla="*/ 471 h 712764"/>
                      <a:gd name="connsiteX13" fmla="*/ 354255 w 503005"/>
                      <a:gd name="connsiteY13" fmla="*/ 7927 h 712764"/>
                      <a:gd name="connsiteX14" fmla="*/ 460307 w 503005"/>
                      <a:gd name="connsiteY14" fmla="*/ 94182 h 712764"/>
                      <a:gd name="connsiteX15" fmla="*/ 468020 w 503005"/>
                      <a:gd name="connsiteY15" fmla="*/ 179987 h 712764"/>
                      <a:gd name="connsiteX16" fmla="*/ 488523 w 503005"/>
                      <a:gd name="connsiteY16" fmla="*/ 234299 h 712764"/>
                      <a:gd name="connsiteX17" fmla="*/ 498871 w 503005"/>
                      <a:gd name="connsiteY17" fmla="*/ 294330 h 712764"/>
                      <a:gd name="connsiteX18" fmla="*/ 445845 w 503005"/>
                      <a:gd name="connsiteY18" fmla="*/ 394726 h 712764"/>
                      <a:gd name="connsiteX19" fmla="*/ 443532 w 503005"/>
                      <a:gd name="connsiteY19" fmla="*/ 412979 h 712764"/>
                      <a:gd name="connsiteX20" fmla="*/ 414673 w 503005"/>
                      <a:gd name="connsiteY20" fmla="*/ 490365 h 712764"/>
                      <a:gd name="connsiteX21" fmla="*/ 405610 w 503005"/>
                      <a:gd name="connsiteY21" fmla="*/ 523787 h 71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3005" h="712764">
                        <a:moveTo>
                          <a:pt x="405610" y="523787"/>
                        </a:moveTo>
                        <a:cubicBezTo>
                          <a:pt x="407602" y="551682"/>
                          <a:pt x="398026" y="576170"/>
                          <a:pt x="381765" y="598023"/>
                        </a:cubicBezTo>
                        <a:cubicBezTo>
                          <a:pt x="351877" y="638130"/>
                          <a:pt x="318584" y="675216"/>
                          <a:pt x="280919" y="708317"/>
                        </a:cubicBezTo>
                        <a:cubicBezTo>
                          <a:pt x="276099" y="714230"/>
                          <a:pt x="270828" y="713909"/>
                          <a:pt x="265300" y="709345"/>
                        </a:cubicBezTo>
                        <a:cubicBezTo>
                          <a:pt x="229950" y="685821"/>
                          <a:pt x="194728" y="661976"/>
                          <a:pt x="159121" y="638773"/>
                        </a:cubicBezTo>
                        <a:cubicBezTo>
                          <a:pt x="112137" y="608179"/>
                          <a:pt x="89512" y="563701"/>
                          <a:pt x="83406" y="509390"/>
                        </a:cubicBezTo>
                        <a:cubicBezTo>
                          <a:pt x="51141" y="480467"/>
                          <a:pt x="40278" y="442674"/>
                          <a:pt x="38864" y="401024"/>
                        </a:cubicBezTo>
                        <a:cubicBezTo>
                          <a:pt x="38672" y="394726"/>
                          <a:pt x="39250" y="387913"/>
                          <a:pt x="33144" y="383671"/>
                        </a:cubicBezTo>
                        <a:cubicBezTo>
                          <a:pt x="-12554" y="352305"/>
                          <a:pt x="2550" y="304614"/>
                          <a:pt x="1843" y="261936"/>
                        </a:cubicBezTo>
                        <a:cubicBezTo>
                          <a:pt x="1521" y="244840"/>
                          <a:pt x="18875" y="246511"/>
                          <a:pt x="31730" y="246639"/>
                        </a:cubicBezTo>
                        <a:cubicBezTo>
                          <a:pt x="29416" y="208911"/>
                          <a:pt x="28966" y="171246"/>
                          <a:pt x="33465" y="133582"/>
                        </a:cubicBezTo>
                        <a:cubicBezTo>
                          <a:pt x="34815" y="121948"/>
                          <a:pt x="34815" y="110186"/>
                          <a:pt x="36936" y="98617"/>
                        </a:cubicBezTo>
                        <a:cubicBezTo>
                          <a:pt x="50048" y="27787"/>
                          <a:pt x="87841" y="-4349"/>
                          <a:pt x="159570" y="471"/>
                        </a:cubicBezTo>
                        <a:cubicBezTo>
                          <a:pt x="224422" y="4842"/>
                          <a:pt x="288889" y="10755"/>
                          <a:pt x="354255" y="7927"/>
                        </a:cubicBezTo>
                        <a:cubicBezTo>
                          <a:pt x="413452" y="5356"/>
                          <a:pt x="446038" y="35693"/>
                          <a:pt x="460307" y="94182"/>
                        </a:cubicBezTo>
                        <a:cubicBezTo>
                          <a:pt x="467184" y="122462"/>
                          <a:pt x="469434" y="151129"/>
                          <a:pt x="468020" y="179987"/>
                        </a:cubicBezTo>
                        <a:cubicBezTo>
                          <a:pt x="466991" y="201455"/>
                          <a:pt x="471748" y="219966"/>
                          <a:pt x="488523" y="234299"/>
                        </a:cubicBezTo>
                        <a:cubicBezTo>
                          <a:pt x="505877" y="251910"/>
                          <a:pt x="505299" y="274020"/>
                          <a:pt x="498871" y="294330"/>
                        </a:cubicBezTo>
                        <a:cubicBezTo>
                          <a:pt x="487431" y="330581"/>
                          <a:pt x="487431" y="373644"/>
                          <a:pt x="445845" y="394726"/>
                        </a:cubicBezTo>
                        <a:cubicBezTo>
                          <a:pt x="442760" y="396268"/>
                          <a:pt x="443917" y="406681"/>
                          <a:pt x="443532" y="412979"/>
                        </a:cubicBezTo>
                        <a:cubicBezTo>
                          <a:pt x="441860" y="441774"/>
                          <a:pt x="427013" y="465620"/>
                          <a:pt x="414673" y="490365"/>
                        </a:cubicBezTo>
                        <a:cubicBezTo>
                          <a:pt x="409531" y="501034"/>
                          <a:pt x="403746" y="511318"/>
                          <a:pt x="405610" y="523787"/>
                        </a:cubicBezTo>
                        <a:close/>
                      </a:path>
                    </a:pathLst>
                  </a:custGeom>
                  <a:solidFill>
                    <a:srgbClr val="FEBEA6"/>
                  </a:solidFill>
                  <a:ln w="6421"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F824B6BE-7993-4431-ABCC-A9D436345283}"/>
                      </a:ext>
                    </a:extLst>
                  </p:cNvPr>
                  <p:cNvSpPr/>
                  <p:nvPr/>
                </p:nvSpPr>
                <p:spPr>
                  <a:xfrm>
                    <a:off x="2463146" y="1947841"/>
                    <a:ext cx="397798" cy="269503"/>
                  </a:xfrm>
                  <a:custGeom>
                    <a:avLst/>
                    <a:gdLst>
                      <a:gd name="connsiteX0" fmla="*/ 493305 w 527265"/>
                      <a:gd name="connsiteY0" fmla="*/ 344811 h 357215"/>
                      <a:gd name="connsiteX1" fmla="*/ 460782 w 527265"/>
                      <a:gd name="connsiteY1" fmla="*/ 313767 h 357215"/>
                      <a:gd name="connsiteX2" fmla="*/ 455640 w 527265"/>
                      <a:gd name="connsiteY2" fmla="*/ 214914 h 357215"/>
                      <a:gd name="connsiteX3" fmla="*/ 350746 w 527265"/>
                      <a:gd name="connsiteY3" fmla="*/ 128980 h 357215"/>
                      <a:gd name="connsiteX4" fmla="*/ 178364 w 527265"/>
                      <a:gd name="connsiteY4" fmla="*/ 123324 h 357215"/>
                      <a:gd name="connsiteX5" fmla="*/ 50523 w 527265"/>
                      <a:gd name="connsiteY5" fmla="*/ 230275 h 357215"/>
                      <a:gd name="connsiteX6" fmla="*/ 44481 w 527265"/>
                      <a:gd name="connsiteY6" fmla="*/ 338898 h 357215"/>
                      <a:gd name="connsiteX7" fmla="*/ 36512 w 527265"/>
                      <a:gd name="connsiteY7" fmla="*/ 357216 h 357215"/>
                      <a:gd name="connsiteX8" fmla="*/ 2961 w 527265"/>
                      <a:gd name="connsiteY8" fmla="*/ 240559 h 357215"/>
                      <a:gd name="connsiteX9" fmla="*/ 46281 w 527265"/>
                      <a:gd name="connsiteY9" fmla="*/ 96008 h 357215"/>
                      <a:gd name="connsiteX10" fmla="*/ 383268 w 527265"/>
                      <a:gd name="connsiteY10" fmla="*/ 19650 h 357215"/>
                      <a:gd name="connsiteX11" fmla="*/ 473573 w 527265"/>
                      <a:gd name="connsiteY11" fmla="*/ 121396 h 357215"/>
                      <a:gd name="connsiteX12" fmla="*/ 489834 w 527265"/>
                      <a:gd name="connsiteY12" fmla="*/ 143763 h 357215"/>
                      <a:gd name="connsiteX13" fmla="*/ 522420 w 527265"/>
                      <a:gd name="connsiteY13" fmla="*/ 253285 h 357215"/>
                      <a:gd name="connsiteX14" fmla="*/ 493305 w 527265"/>
                      <a:gd name="connsiteY14" fmla="*/ 344811 h 35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7265" h="357215">
                        <a:moveTo>
                          <a:pt x="493305" y="344811"/>
                        </a:moveTo>
                        <a:cubicBezTo>
                          <a:pt x="469395" y="348089"/>
                          <a:pt x="459432" y="339797"/>
                          <a:pt x="460782" y="313767"/>
                        </a:cubicBezTo>
                        <a:cubicBezTo>
                          <a:pt x="462582" y="280859"/>
                          <a:pt x="461939" y="247758"/>
                          <a:pt x="455640" y="214914"/>
                        </a:cubicBezTo>
                        <a:cubicBezTo>
                          <a:pt x="443235" y="150062"/>
                          <a:pt x="415855" y="124931"/>
                          <a:pt x="350746" y="128980"/>
                        </a:cubicBezTo>
                        <a:cubicBezTo>
                          <a:pt x="292899" y="132579"/>
                          <a:pt x="235760" y="129108"/>
                          <a:pt x="178364" y="123324"/>
                        </a:cubicBezTo>
                        <a:cubicBezTo>
                          <a:pt x="93458" y="114840"/>
                          <a:pt x="57015" y="145370"/>
                          <a:pt x="50523" y="230275"/>
                        </a:cubicBezTo>
                        <a:cubicBezTo>
                          <a:pt x="47759" y="266397"/>
                          <a:pt x="46924" y="302712"/>
                          <a:pt x="44481" y="338898"/>
                        </a:cubicBezTo>
                        <a:cubicBezTo>
                          <a:pt x="44032" y="345261"/>
                          <a:pt x="51359" y="356573"/>
                          <a:pt x="36512" y="357216"/>
                        </a:cubicBezTo>
                        <a:cubicBezTo>
                          <a:pt x="25328" y="318330"/>
                          <a:pt x="10095" y="280859"/>
                          <a:pt x="2961" y="240559"/>
                        </a:cubicBezTo>
                        <a:cubicBezTo>
                          <a:pt x="-6937" y="184320"/>
                          <a:pt x="8103" y="136693"/>
                          <a:pt x="46281" y="96008"/>
                        </a:cubicBezTo>
                        <a:cubicBezTo>
                          <a:pt x="128744" y="7953"/>
                          <a:pt x="272139" y="-24570"/>
                          <a:pt x="383268" y="19650"/>
                        </a:cubicBezTo>
                        <a:cubicBezTo>
                          <a:pt x="430059" y="38226"/>
                          <a:pt x="468623" y="65478"/>
                          <a:pt x="473573" y="121396"/>
                        </a:cubicBezTo>
                        <a:cubicBezTo>
                          <a:pt x="474601" y="132965"/>
                          <a:pt x="482571" y="138107"/>
                          <a:pt x="489834" y="143763"/>
                        </a:cubicBezTo>
                        <a:cubicBezTo>
                          <a:pt x="526984" y="172622"/>
                          <a:pt x="533411" y="210929"/>
                          <a:pt x="522420" y="253285"/>
                        </a:cubicBezTo>
                        <a:cubicBezTo>
                          <a:pt x="514386" y="284265"/>
                          <a:pt x="503138" y="314345"/>
                          <a:pt x="493305" y="344811"/>
                        </a:cubicBezTo>
                        <a:close/>
                      </a:path>
                    </a:pathLst>
                  </a:custGeom>
                  <a:solidFill>
                    <a:srgbClr val="9C4628"/>
                  </a:solidFill>
                  <a:ln w="6421"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472B78C2-1289-4113-9C3B-E33BC6276B1C}"/>
                      </a:ext>
                    </a:extLst>
                  </p:cNvPr>
                  <p:cNvSpPr/>
                  <p:nvPr/>
                </p:nvSpPr>
                <p:spPr>
                  <a:xfrm>
                    <a:off x="2617255" y="2575309"/>
                    <a:ext cx="121228" cy="374064"/>
                  </a:xfrm>
                  <a:custGeom>
                    <a:avLst/>
                    <a:gdLst>
                      <a:gd name="connsiteX0" fmla="*/ 160684 w 160683"/>
                      <a:gd name="connsiteY0" fmla="*/ 495807 h 495807"/>
                      <a:gd name="connsiteX1" fmla="*/ 0 w 160683"/>
                      <a:gd name="connsiteY1" fmla="*/ 489380 h 495807"/>
                      <a:gd name="connsiteX2" fmla="*/ 44092 w 160683"/>
                      <a:gd name="connsiteY2" fmla="*/ 119999 h 495807"/>
                      <a:gd name="connsiteX3" fmla="*/ 35672 w 160683"/>
                      <a:gd name="connsiteY3" fmla="*/ 80792 h 495807"/>
                      <a:gd name="connsiteX4" fmla="*/ 65816 w 160683"/>
                      <a:gd name="connsiteY4" fmla="*/ 1028 h 495807"/>
                      <a:gd name="connsiteX5" fmla="*/ 81499 w 160683"/>
                      <a:gd name="connsiteY5" fmla="*/ 0 h 495807"/>
                      <a:gd name="connsiteX6" fmla="*/ 117428 w 160683"/>
                      <a:gd name="connsiteY6" fmla="*/ 62474 h 495807"/>
                      <a:gd name="connsiteX7" fmla="*/ 117942 w 160683"/>
                      <a:gd name="connsiteY7" fmla="*/ 185751 h 495807"/>
                      <a:gd name="connsiteX8" fmla="*/ 160684 w 160683"/>
                      <a:gd name="connsiteY8" fmla="*/ 495807 h 49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83" h="495807">
                        <a:moveTo>
                          <a:pt x="160684" y="495807"/>
                        </a:moveTo>
                        <a:cubicBezTo>
                          <a:pt x="109265" y="495807"/>
                          <a:pt x="38564" y="489380"/>
                          <a:pt x="0" y="489380"/>
                        </a:cubicBezTo>
                        <a:cubicBezTo>
                          <a:pt x="6556" y="418293"/>
                          <a:pt x="41842" y="140117"/>
                          <a:pt x="44092" y="119999"/>
                        </a:cubicBezTo>
                        <a:cubicBezTo>
                          <a:pt x="45699" y="105795"/>
                          <a:pt x="44156" y="93390"/>
                          <a:pt x="35672" y="80792"/>
                        </a:cubicBezTo>
                        <a:cubicBezTo>
                          <a:pt x="9448" y="41649"/>
                          <a:pt x="19925" y="14976"/>
                          <a:pt x="65816" y="1028"/>
                        </a:cubicBezTo>
                        <a:cubicBezTo>
                          <a:pt x="71023" y="707"/>
                          <a:pt x="76293" y="321"/>
                          <a:pt x="81499" y="0"/>
                        </a:cubicBezTo>
                        <a:cubicBezTo>
                          <a:pt x="117557" y="11312"/>
                          <a:pt x="130668" y="31109"/>
                          <a:pt x="117428" y="62474"/>
                        </a:cubicBezTo>
                        <a:cubicBezTo>
                          <a:pt x="99753" y="104316"/>
                          <a:pt x="113829" y="145066"/>
                          <a:pt x="117942" y="185751"/>
                        </a:cubicBezTo>
                        <a:cubicBezTo>
                          <a:pt x="126619" y="272842"/>
                          <a:pt x="147829" y="418679"/>
                          <a:pt x="160684" y="495807"/>
                        </a:cubicBezTo>
                        <a:close/>
                      </a:path>
                    </a:pathLst>
                  </a:custGeom>
                  <a:solidFill>
                    <a:schemeClr val="accent4">
                      <a:lumMod val="50000"/>
                    </a:schemeClr>
                  </a:solidFill>
                  <a:ln w="6421"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7F21F6C0-3A86-4B04-B837-B1A0C1FBA5A5}"/>
                      </a:ext>
                    </a:extLst>
                  </p:cNvPr>
                  <p:cNvSpPr/>
                  <p:nvPr/>
                </p:nvSpPr>
                <p:spPr>
                  <a:xfrm>
                    <a:off x="2406719" y="2824495"/>
                    <a:ext cx="122626" cy="142119"/>
                  </a:xfrm>
                  <a:custGeom>
                    <a:avLst/>
                    <a:gdLst>
                      <a:gd name="connsiteX0" fmla="*/ 119207 w 162536"/>
                      <a:gd name="connsiteY0" fmla="*/ 11843 h 188373"/>
                      <a:gd name="connsiteX1" fmla="*/ 162399 w 162536"/>
                      <a:gd name="connsiteY1" fmla="*/ 150417 h 188373"/>
                      <a:gd name="connsiteX2" fmla="*/ 137654 w 162536"/>
                      <a:gd name="connsiteY2" fmla="*/ 178376 h 188373"/>
                      <a:gd name="connsiteX3" fmla="*/ 558 w 162536"/>
                      <a:gd name="connsiteY3" fmla="*/ 162501 h 188373"/>
                      <a:gd name="connsiteX4" fmla="*/ 13991 w 162536"/>
                      <a:gd name="connsiteY4" fmla="*/ 49700 h 188373"/>
                      <a:gd name="connsiteX5" fmla="*/ 119207 w 162536"/>
                      <a:gd name="connsiteY5" fmla="*/ 11843 h 18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36" h="188373">
                        <a:moveTo>
                          <a:pt x="119207" y="11843"/>
                        </a:moveTo>
                        <a:cubicBezTo>
                          <a:pt x="161821" y="49122"/>
                          <a:pt x="158221" y="101441"/>
                          <a:pt x="162399" y="150417"/>
                        </a:cubicBezTo>
                        <a:cubicBezTo>
                          <a:pt x="164135" y="170406"/>
                          <a:pt x="149030" y="176577"/>
                          <a:pt x="137654" y="178376"/>
                        </a:cubicBezTo>
                        <a:cubicBezTo>
                          <a:pt x="100375" y="199201"/>
                          <a:pt x="27168" y="184354"/>
                          <a:pt x="558" y="162501"/>
                        </a:cubicBezTo>
                        <a:cubicBezTo>
                          <a:pt x="-1434" y="124129"/>
                          <a:pt x="1651" y="85951"/>
                          <a:pt x="13991" y="49700"/>
                        </a:cubicBezTo>
                        <a:cubicBezTo>
                          <a:pt x="30574" y="724"/>
                          <a:pt x="69588" y="-12388"/>
                          <a:pt x="119207" y="11843"/>
                        </a:cubicBezTo>
                        <a:close/>
                      </a:path>
                    </a:pathLst>
                  </a:custGeom>
                  <a:solidFill>
                    <a:srgbClr val="FDBEA6"/>
                  </a:solidFill>
                  <a:ln w="6421"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C12BAA1B-D37E-4B2D-A639-D3CED0AB06B9}"/>
                      </a:ext>
                    </a:extLst>
                  </p:cNvPr>
                  <p:cNvSpPr/>
                  <p:nvPr/>
                </p:nvSpPr>
                <p:spPr>
                  <a:xfrm>
                    <a:off x="2842427" y="2826931"/>
                    <a:ext cx="125470" cy="136934"/>
                  </a:xfrm>
                  <a:custGeom>
                    <a:avLst/>
                    <a:gdLst>
                      <a:gd name="connsiteX0" fmla="*/ 48621 w 166306"/>
                      <a:gd name="connsiteY0" fmla="*/ 175146 h 181501"/>
                      <a:gd name="connsiteX1" fmla="*/ 7551 w 166306"/>
                      <a:gd name="connsiteY1" fmla="*/ 102067 h 181501"/>
                      <a:gd name="connsiteX2" fmla="*/ 11664 w 166306"/>
                      <a:gd name="connsiteY2" fmla="*/ 77064 h 181501"/>
                      <a:gd name="connsiteX3" fmla="*/ 100105 w 166306"/>
                      <a:gd name="connsiteY3" fmla="*/ 0 h 181501"/>
                      <a:gd name="connsiteX4" fmla="*/ 157115 w 166306"/>
                      <a:gd name="connsiteY4" fmla="*/ 64659 h 181501"/>
                      <a:gd name="connsiteX5" fmla="*/ 166306 w 166306"/>
                      <a:gd name="connsiteY5" fmla="*/ 159334 h 181501"/>
                      <a:gd name="connsiteX6" fmla="*/ 48621 w 166306"/>
                      <a:gd name="connsiteY6" fmla="*/ 175146 h 18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06" h="181501">
                        <a:moveTo>
                          <a:pt x="48621" y="175146"/>
                        </a:moveTo>
                        <a:cubicBezTo>
                          <a:pt x="-9225" y="162291"/>
                          <a:pt x="-4404" y="158692"/>
                          <a:pt x="7551" y="102067"/>
                        </a:cubicBezTo>
                        <a:cubicBezTo>
                          <a:pt x="9286" y="93839"/>
                          <a:pt x="9671" y="85227"/>
                          <a:pt x="11664" y="77064"/>
                        </a:cubicBezTo>
                        <a:cubicBezTo>
                          <a:pt x="30432" y="1800"/>
                          <a:pt x="47593" y="579"/>
                          <a:pt x="100105" y="0"/>
                        </a:cubicBezTo>
                        <a:cubicBezTo>
                          <a:pt x="136484" y="6170"/>
                          <a:pt x="149531" y="33551"/>
                          <a:pt x="157115" y="64659"/>
                        </a:cubicBezTo>
                        <a:cubicBezTo>
                          <a:pt x="164700" y="95639"/>
                          <a:pt x="165407" y="127519"/>
                          <a:pt x="166306" y="159334"/>
                        </a:cubicBezTo>
                        <a:cubicBezTo>
                          <a:pt x="140340" y="180673"/>
                          <a:pt x="100040" y="188000"/>
                          <a:pt x="48621" y="175146"/>
                        </a:cubicBezTo>
                        <a:close/>
                      </a:path>
                    </a:pathLst>
                  </a:custGeom>
                  <a:solidFill>
                    <a:srgbClr val="FDBEA6"/>
                  </a:solidFill>
                  <a:ln w="6421" cap="flat">
                    <a:noFill/>
                    <a:prstDash val="solid"/>
                    <a:miter/>
                  </a:ln>
                </p:spPr>
                <p:txBody>
                  <a:bodyPr rtlCol="0" anchor="ctr"/>
                  <a:lstStyle/>
                  <a:p>
                    <a:endParaRPr lang="ko-KR" altLang="en-US"/>
                  </a:p>
                </p:txBody>
              </p:sp>
            </p:grpSp>
          </p:grpSp>
          <p:grpSp>
            <p:nvGrpSpPr>
              <p:cNvPr id="12" name="그룹 11">
                <a:extLst>
                  <a:ext uri="{FF2B5EF4-FFF2-40B4-BE49-F238E27FC236}">
                    <a16:creationId xmlns:a16="http://schemas.microsoft.com/office/drawing/2014/main" id="{56E33458-FDAD-4BA5-A72C-AF938C31FBBF}"/>
                  </a:ext>
                </a:extLst>
              </p:cNvPr>
              <p:cNvGrpSpPr/>
              <p:nvPr/>
            </p:nvGrpSpPr>
            <p:grpSpPr>
              <a:xfrm>
                <a:off x="2100539" y="2798587"/>
                <a:ext cx="1174735" cy="1156381"/>
                <a:chOff x="2100539" y="2798587"/>
                <a:chExt cx="1174735" cy="1156381"/>
              </a:xfrm>
            </p:grpSpPr>
            <p:sp>
              <p:nvSpPr>
                <p:cNvPr id="13" name="자유형: 도형 12">
                  <a:extLst>
                    <a:ext uri="{FF2B5EF4-FFF2-40B4-BE49-F238E27FC236}">
                      <a16:creationId xmlns:a16="http://schemas.microsoft.com/office/drawing/2014/main" id="{94AAB8B1-9C28-4616-9A03-76F4723DE365}"/>
                    </a:ext>
                  </a:extLst>
                </p:cNvPr>
                <p:cNvSpPr/>
                <p:nvPr/>
              </p:nvSpPr>
              <p:spPr>
                <a:xfrm>
                  <a:off x="2100539" y="2798587"/>
                  <a:ext cx="1174735" cy="1156381"/>
                </a:xfrm>
                <a:custGeom>
                  <a:avLst/>
                  <a:gdLst>
                    <a:gd name="connsiteX0" fmla="*/ 587367 w 1174735"/>
                    <a:gd name="connsiteY0" fmla="*/ 245972 h 1156381"/>
                    <a:gd name="connsiteX1" fmla="*/ 255149 w 1174735"/>
                    <a:gd name="connsiteY1" fmla="*/ 578190 h 1156381"/>
                    <a:gd name="connsiteX2" fmla="*/ 587367 w 1174735"/>
                    <a:gd name="connsiteY2" fmla="*/ 910408 h 1156381"/>
                    <a:gd name="connsiteX3" fmla="*/ 919585 w 1174735"/>
                    <a:gd name="connsiteY3" fmla="*/ 578190 h 1156381"/>
                    <a:gd name="connsiteX4" fmla="*/ 587367 w 1174735"/>
                    <a:gd name="connsiteY4" fmla="*/ 245972 h 1156381"/>
                    <a:gd name="connsiteX5" fmla="*/ 479050 w 1174735"/>
                    <a:gd name="connsiteY5" fmla="*/ 194 h 1156381"/>
                    <a:gd name="connsiteX6" fmla="*/ 496107 w 1174735"/>
                    <a:gd name="connsiteY6" fmla="*/ 2111 h 1156381"/>
                    <a:gd name="connsiteX7" fmla="*/ 529129 w 1174735"/>
                    <a:gd name="connsiteY7" fmla="*/ 68835 h 1156381"/>
                    <a:gd name="connsiteX8" fmla="*/ 614523 w 1174735"/>
                    <a:gd name="connsiteY8" fmla="*/ 127801 h 1156381"/>
                    <a:gd name="connsiteX9" fmla="*/ 659378 w 1174735"/>
                    <a:gd name="connsiteY9" fmla="*/ 100161 h 1156381"/>
                    <a:gd name="connsiteX10" fmla="*/ 699238 w 1174735"/>
                    <a:gd name="connsiteY10" fmla="*/ 17531 h 1156381"/>
                    <a:gd name="connsiteX11" fmla="*/ 723581 w 1174735"/>
                    <a:gd name="connsiteY11" fmla="*/ 6863 h 1156381"/>
                    <a:gd name="connsiteX12" fmla="*/ 746566 w 1174735"/>
                    <a:gd name="connsiteY12" fmla="*/ 14330 h 1156381"/>
                    <a:gd name="connsiteX13" fmla="*/ 795493 w 1174735"/>
                    <a:gd name="connsiteY13" fmla="*/ 90414 h 1156381"/>
                    <a:gd name="connsiteX14" fmla="*/ 787154 w 1174735"/>
                    <a:gd name="connsiteY14" fmla="*/ 152726 h 1156381"/>
                    <a:gd name="connsiteX15" fmla="*/ 800876 w 1174735"/>
                    <a:gd name="connsiteY15" fmla="*/ 179299 h 1156381"/>
                    <a:gd name="connsiteX16" fmla="*/ 825801 w 1174735"/>
                    <a:gd name="connsiteY16" fmla="*/ 194671 h 1156381"/>
                    <a:gd name="connsiteX17" fmla="*/ 908237 w 1174735"/>
                    <a:gd name="connsiteY17" fmla="*/ 189822 h 1156381"/>
                    <a:gd name="connsiteX18" fmla="*/ 963517 w 1174735"/>
                    <a:gd name="connsiteY18" fmla="*/ 149089 h 1156381"/>
                    <a:gd name="connsiteX19" fmla="*/ 994018 w 1174735"/>
                    <a:gd name="connsiteY19" fmla="*/ 151562 h 1156381"/>
                    <a:gd name="connsiteX20" fmla="*/ 1000516 w 1174735"/>
                    <a:gd name="connsiteY20" fmla="*/ 154762 h 1156381"/>
                    <a:gd name="connsiteX21" fmla="*/ 1018798 w 1174735"/>
                    <a:gd name="connsiteY21" fmla="*/ 262704 h 1156381"/>
                    <a:gd name="connsiteX22" fmla="*/ 1008614 w 1174735"/>
                    <a:gd name="connsiteY22" fmla="*/ 276234 h 1156381"/>
                    <a:gd name="connsiteX23" fmla="*/ 1003474 w 1174735"/>
                    <a:gd name="connsiteY23" fmla="*/ 377145 h 1156381"/>
                    <a:gd name="connsiteX24" fmla="*/ 1030581 w 1174735"/>
                    <a:gd name="connsiteY24" fmla="*/ 391886 h 1156381"/>
                    <a:gd name="connsiteX25" fmla="*/ 1114908 w 1174735"/>
                    <a:gd name="connsiteY25" fmla="*/ 386649 h 1156381"/>
                    <a:gd name="connsiteX26" fmla="*/ 1162866 w 1174735"/>
                    <a:gd name="connsiteY26" fmla="*/ 419623 h 1156381"/>
                    <a:gd name="connsiteX27" fmla="*/ 1171934 w 1174735"/>
                    <a:gd name="connsiteY27" fmla="*/ 457204 h 1156381"/>
                    <a:gd name="connsiteX28" fmla="*/ 1144537 w 1174735"/>
                    <a:gd name="connsiteY28" fmla="*/ 509090 h 1156381"/>
                    <a:gd name="connsiteX29" fmla="*/ 1069228 w 1174735"/>
                    <a:gd name="connsiteY29" fmla="*/ 541967 h 1156381"/>
                    <a:gd name="connsiteX30" fmla="*/ 1043819 w 1174735"/>
                    <a:gd name="connsiteY30" fmla="*/ 567911 h 1156381"/>
                    <a:gd name="connsiteX31" fmla="*/ 1081158 w 1174735"/>
                    <a:gd name="connsiteY31" fmla="*/ 646467 h 1156381"/>
                    <a:gd name="connsiteX32" fmla="*/ 1149773 w 1174735"/>
                    <a:gd name="connsiteY32" fmla="*/ 679490 h 1156381"/>
                    <a:gd name="connsiteX33" fmla="*/ 1165630 w 1174735"/>
                    <a:gd name="connsiteY33" fmla="*/ 715567 h 1156381"/>
                    <a:gd name="connsiteX34" fmla="*/ 1146719 w 1174735"/>
                    <a:gd name="connsiteY34" fmla="*/ 778024 h 1156381"/>
                    <a:gd name="connsiteX35" fmla="*/ 1129067 w 1174735"/>
                    <a:gd name="connsiteY35" fmla="*/ 796112 h 1156381"/>
                    <a:gd name="connsiteX36" fmla="*/ 1121551 w 1174735"/>
                    <a:gd name="connsiteY36" fmla="*/ 796257 h 1156381"/>
                    <a:gd name="connsiteX37" fmla="*/ 1025732 w 1174735"/>
                    <a:gd name="connsiteY37" fmla="*/ 786220 h 1156381"/>
                    <a:gd name="connsiteX38" fmla="*/ 997704 w 1174735"/>
                    <a:gd name="connsiteY38" fmla="*/ 790487 h 1156381"/>
                    <a:gd name="connsiteX39" fmla="*/ 967105 w 1174735"/>
                    <a:gd name="connsiteY39" fmla="*/ 836651 h 1156381"/>
                    <a:gd name="connsiteX40" fmla="*/ 969481 w 1174735"/>
                    <a:gd name="connsiteY40" fmla="*/ 870062 h 1156381"/>
                    <a:gd name="connsiteX41" fmla="*/ 1017391 w 1174735"/>
                    <a:gd name="connsiteY41" fmla="*/ 942508 h 1156381"/>
                    <a:gd name="connsiteX42" fmla="*/ 998819 w 1174735"/>
                    <a:gd name="connsiteY42" fmla="*/ 995703 h 1156381"/>
                    <a:gd name="connsiteX43" fmla="*/ 994746 w 1174735"/>
                    <a:gd name="connsiteY43" fmla="*/ 998176 h 1156381"/>
                    <a:gd name="connsiteX44" fmla="*/ 953479 w 1174735"/>
                    <a:gd name="connsiteY44" fmla="*/ 1032121 h 1156381"/>
                    <a:gd name="connsiteX45" fmla="*/ 908333 w 1174735"/>
                    <a:gd name="connsiteY45" fmla="*/ 1001571 h 1156381"/>
                    <a:gd name="connsiteX46" fmla="*/ 900575 w 1174735"/>
                    <a:gd name="connsiteY46" fmla="*/ 995801 h 1156381"/>
                    <a:gd name="connsiteX47" fmla="*/ 841803 w 1174735"/>
                    <a:gd name="connsiteY47" fmla="*/ 956231 h 1156381"/>
                    <a:gd name="connsiteX48" fmla="*/ 771588 w 1174735"/>
                    <a:gd name="connsiteY48" fmla="*/ 990466 h 1156381"/>
                    <a:gd name="connsiteX49" fmla="*/ 764217 w 1174735"/>
                    <a:gd name="connsiteY49" fmla="*/ 1010590 h 1156381"/>
                    <a:gd name="connsiteX50" fmla="*/ 771005 w 1174735"/>
                    <a:gd name="connsiteY50" fmla="*/ 1119357 h 1156381"/>
                    <a:gd name="connsiteX51" fmla="*/ 755149 w 1174735"/>
                    <a:gd name="connsiteY51" fmla="*/ 1140790 h 1156381"/>
                    <a:gd name="connsiteX52" fmla="*/ 678629 w 1174735"/>
                    <a:gd name="connsiteY52" fmla="*/ 1154271 h 1156381"/>
                    <a:gd name="connsiteX53" fmla="*/ 645607 w 1174735"/>
                    <a:gd name="connsiteY53" fmla="*/ 1087546 h 1156381"/>
                    <a:gd name="connsiteX54" fmla="*/ 560213 w 1174735"/>
                    <a:gd name="connsiteY54" fmla="*/ 1028581 h 1156381"/>
                    <a:gd name="connsiteX55" fmla="*/ 515358 w 1174735"/>
                    <a:gd name="connsiteY55" fmla="*/ 1056221 h 1156381"/>
                    <a:gd name="connsiteX56" fmla="*/ 475498 w 1174735"/>
                    <a:gd name="connsiteY56" fmla="*/ 1138851 h 1156381"/>
                    <a:gd name="connsiteX57" fmla="*/ 451155 w 1174735"/>
                    <a:gd name="connsiteY57" fmla="*/ 1149519 h 1156381"/>
                    <a:gd name="connsiteX58" fmla="*/ 428171 w 1174735"/>
                    <a:gd name="connsiteY58" fmla="*/ 1142051 h 1156381"/>
                    <a:gd name="connsiteX59" fmla="*/ 379242 w 1174735"/>
                    <a:gd name="connsiteY59" fmla="*/ 1065967 h 1156381"/>
                    <a:gd name="connsiteX60" fmla="*/ 387583 w 1174735"/>
                    <a:gd name="connsiteY60" fmla="*/ 1003656 h 1156381"/>
                    <a:gd name="connsiteX61" fmla="*/ 373860 w 1174735"/>
                    <a:gd name="connsiteY61" fmla="*/ 977083 h 1156381"/>
                    <a:gd name="connsiteX62" fmla="*/ 348935 w 1174735"/>
                    <a:gd name="connsiteY62" fmla="*/ 961711 h 1156381"/>
                    <a:gd name="connsiteX63" fmla="*/ 266499 w 1174735"/>
                    <a:gd name="connsiteY63" fmla="*/ 966560 h 1156381"/>
                    <a:gd name="connsiteX64" fmla="*/ 211219 w 1174735"/>
                    <a:gd name="connsiteY64" fmla="*/ 1007293 h 1156381"/>
                    <a:gd name="connsiteX65" fmla="*/ 180718 w 1174735"/>
                    <a:gd name="connsiteY65" fmla="*/ 1004819 h 1156381"/>
                    <a:gd name="connsiteX66" fmla="*/ 174220 w 1174735"/>
                    <a:gd name="connsiteY66" fmla="*/ 1001620 h 1156381"/>
                    <a:gd name="connsiteX67" fmla="*/ 155938 w 1174735"/>
                    <a:gd name="connsiteY67" fmla="*/ 893677 h 1156381"/>
                    <a:gd name="connsiteX68" fmla="*/ 166122 w 1174735"/>
                    <a:gd name="connsiteY68" fmla="*/ 880148 h 1156381"/>
                    <a:gd name="connsiteX69" fmla="*/ 171262 w 1174735"/>
                    <a:gd name="connsiteY69" fmla="*/ 779237 h 1156381"/>
                    <a:gd name="connsiteX70" fmla="*/ 144155 w 1174735"/>
                    <a:gd name="connsiteY70" fmla="*/ 764495 h 1156381"/>
                    <a:gd name="connsiteX71" fmla="*/ 59828 w 1174735"/>
                    <a:gd name="connsiteY71" fmla="*/ 769733 h 1156381"/>
                    <a:gd name="connsiteX72" fmla="*/ 11870 w 1174735"/>
                    <a:gd name="connsiteY72" fmla="*/ 736759 h 1156381"/>
                    <a:gd name="connsiteX73" fmla="*/ 2802 w 1174735"/>
                    <a:gd name="connsiteY73" fmla="*/ 699178 h 1156381"/>
                    <a:gd name="connsiteX74" fmla="*/ 30200 w 1174735"/>
                    <a:gd name="connsiteY74" fmla="*/ 647292 h 1156381"/>
                    <a:gd name="connsiteX75" fmla="*/ 105508 w 1174735"/>
                    <a:gd name="connsiteY75" fmla="*/ 614414 h 1156381"/>
                    <a:gd name="connsiteX76" fmla="*/ 130917 w 1174735"/>
                    <a:gd name="connsiteY76" fmla="*/ 588422 h 1156381"/>
                    <a:gd name="connsiteX77" fmla="*/ 93578 w 1174735"/>
                    <a:gd name="connsiteY77" fmla="*/ 509866 h 1156381"/>
                    <a:gd name="connsiteX78" fmla="*/ 24963 w 1174735"/>
                    <a:gd name="connsiteY78" fmla="*/ 476844 h 1156381"/>
                    <a:gd name="connsiteX79" fmla="*/ 9106 w 1174735"/>
                    <a:gd name="connsiteY79" fmla="*/ 440766 h 1156381"/>
                    <a:gd name="connsiteX80" fmla="*/ 28018 w 1174735"/>
                    <a:gd name="connsiteY80" fmla="*/ 378309 h 1156381"/>
                    <a:gd name="connsiteX81" fmla="*/ 45669 w 1174735"/>
                    <a:gd name="connsiteY81" fmla="*/ 360221 h 1156381"/>
                    <a:gd name="connsiteX82" fmla="*/ 53185 w 1174735"/>
                    <a:gd name="connsiteY82" fmla="*/ 360076 h 1156381"/>
                    <a:gd name="connsiteX83" fmla="*/ 149004 w 1174735"/>
                    <a:gd name="connsiteY83" fmla="*/ 370113 h 1156381"/>
                    <a:gd name="connsiteX84" fmla="*/ 177032 w 1174735"/>
                    <a:gd name="connsiteY84" fmla="*/ 365846 h 1156381"/>
                    <a:gd name="connsiteX85" fmla="*/ 207631 w 1174735"/>
                    <a:gd name="connsiteY85" fmla="*/ 319682 h 1156381"/>
                    <a:gd name="connsiteX86" fmla="*/ 205255 w 1174735"/>
                    <a:gd name="connsiteY86" fmla="*/ 286271 h 1156381"/>
                    <a:gd name="connsiteX87" fmla="*/ 157345 w 1174735"/>
                    <a:gd name="connsiteY87" fmla="*/ 213825 h 1156381"/>
                    <a:gd name="connsiteX88" fmla="*/ 175917 w 1174735"/>
                    <a:gd name="connsiteY88" fmla="*/ 160630 h 1156381"/>
                    <a:gd name="connsiteX89" fmla="*/ 221257 w 1174735"/>
                    <a:gd name="connsiteY89" fmla="*/ 124261 h 1156381"/>
                    <a:gd name="connsiteX90" fmla="*/ 266403 w 1174735"/>
                    <a:gd name="connsiteY90" fmla="*/ 154811 h 1156381"/>
                    <a:gd name="connsiteX91" fmla="*/ 274161 w 1174735"/>
                    <a:gd name="connsiteY91" fmla="*/ 160581 h 1156381"/>
                    <a:gd name="connsiteX92" fmla="*/ 332933 w 1174735"/>
                    <a:gd name="connsiteY92" fmla="*/ 200150 h 1156381"/>
                    <a:gd name="connsiteX93" fmla="*/ 403148 w 1174735"/>
                    <a:gd name="connsiteY93" fmla="*/ 165915 h 1156381"/>
                    <a:gd name="connsiteX94" fmla="*/ 410519 w 1174735"/>
                    <a:gd name="connsiteY94" fmla="*/ 145791 h 1156381"/>
                    <a:gd name="connsiteX95" fmla="*/ 403731 w 1174735"/>
                    <a:gd name="connsiteY95" fmla="*/ 37024 h 1156381"/>
                    <a:gd name="connsiteX96" fmla="*/ 419587 w 1174735"/>
                    <a:gd name="connsiteY96" fmla="*/ 15592 h 1156381"/>
                    <a:gd name="connsiteX97" fmla="*/ 479050 w 1174735"/>
                    <a:gd name="connsiteY97" fmla="*/ 194 h 115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174735" h="1156381">
                      <a:moveTo>
                        <a:pt x="587367" y="245972"/>
                      </a:moveTo>
                      <a:cubicBezTo>
                        <a:pt x="403888" y="245972"/>
                        <a:pt x="255149" y="394711"/>
                        <a:pt x="255149" y="578190"/>
                      </a:cubicBezTo>
                      <a:cubicBezTo>
                        <a:pt x="255149" y="761669"/>
                        <a:pt x="403888" y="910408"/>
                        <a:pt x="587367" y="910408"/>
                      </a:cubicBezTo>
                      <a:cubicBezTo>
                        <a:pt x="770846" y="910408"/>
                        <a:pt x="919585" y="761669"/>
                        <a:pt x="919585" y="578190"/>
                      </a:cubicBezTo>
                      <a:cubicBezTo>
                        <a:pt x="919585" y="394711"/>
                        <a:pt x="770846" y="245972"/>
                        <a:pt x="587367" y="245972"/>
                      </a:cubicBezTo>
                      <a:close/>
                      <a:moveTo>
                        <a:pt x="479050" y="194"/>
                      </a:moveTo>
                      <a:cubicBezTo>
                        <a:pt x="485166" y="-317"/>
                        <a:pt x="490918" y="135"/>
                        <a:pt x="496107" y="2111"/>
                      </a:cubicBezTo>
                      <a:cubicBezTo>
                        <a:pt x="515794" y="9627"/>
                        <a:pt x="522243" y="44589"/>
                        <a:pt x="529129" y="68835"/>
                      </a:cubicBezTo>
                      <a:cubicBezTo>
                        <a:pt x="541932" y="113738"/>
                        <a:pt x="542950" y="127704"/>
                        <a:pt x="614523" y="127801"/>
                      </a:cubicBezTo>
                      <a:cubicBezTo>
                        <a:pt x="637121" y="127849"/>
                        <a:pt x="650504" y="122709"/>
                        <a:pt x="659378" y="100161"/>
                      </a:cubicBezTo>
                      <a:cubicBezTo>
                        <a:pt x="670531" y="71793"/>
                        <a:pt x="686582" y="45366"/>
                        <a:pt x="699238" y="17531"/>
                      </a:cubicBezTo>
                      <a:cubicBezTo>
                        <a:pt x="704766" y="5311"/>
                        <a:pt x="711603" y="2159"/>
                        <a:pt x="723581" y="6863"/>
                      </a:cubicBezTo>
                      <a:cubicBezTo>
                        <a:pt x="731049" y="9821"/>
                        <a:pt x="738856" y="12003"/>
                        <a:pt x="746566" y="14330"/>
                      </a:cubicBezTo>
                      <a:cubicBezTo>
                        <a:pt x="803543" y="31352"/>
                        <a:pt x="803543" y="31352"/>
                        <a:pt x="795493" y="90414"/>
                      </a:cubicBezTo>
                      <a:cubicBezTo>
                        <a:pt x="792633" y="111168"/>
                        <a:pt x="790548" y="132068"/>
                        <a:pt x="787154" y="152726"/>
                      </a:cubicBezTo>
                      <a:cubicBezTo>
                        <a:pt x="785068" y="165624"/>
                        <a:pt x="787735" y="174547"/>
                        <a:pt x="800876" y="179299"/>
                      </a:cubicBezTo>
                      <a:cubicBezTo>
                        <a:pt x="806889" y="181481"/>
                        <a:pt x="821437" y="190307"/>
                        <a:pt x="825801" y="194671"/>
                      </a:cubicBezTo>
                      <a:cubicBezTo>
                        <a:pt x="869444" y="218917"/>
                        <a:pt x="877251" y="217608"/>
                        <a:pt x="908237" y="189822"/>
                      </a:cubicBezTo>
                      <a:cubicBezTo>
                        <a:pt x="924288" y="175420"/>
                        <a:pt x="946497" y="162569"/>
                        <a:pt x="963517" y="149089"/>
                      </a:cubicBezTo>
                      <a:cubicBezTo>
                        <a:pt x="975785" y="139342"/>
                        <a:pt x="984611" y="141136"/>
                        <a:pt x="994018" y="151562"/>
                      </a:cubicBezTo>
                      <a:cubicBezTo>
                        <a:pt x="996298" y="152435"/>
                        <a:pt x="998528" y="153356"/>
                        <a:pt x="1000516" y="154762"/>
                      </a:cubicBezTo>
                      <a:cubicBezTo>
                        <a:pt x="1058318" y="195204"/>
                        <a:pt x="1060355" y="207424"/>
                        <a:pt x="1018798" y="262704"/>
                      </a:cubicBezTo>
                      <a:cubicBezTo>
                        <a:pt x="1015403" y="267214"/>
                        <a:pt x="1011960" y="271676"/>
                        <a:pt x="1008614" y="276234"/>
                      </a:cubicBezTo>
                      <a:cubicBezTo>
                        <a:pt x="966233" y="333648"/>
                        <a:pt x="973070" y="313961"/>
                        <a:pt x="1003474" y="377145"/>
                      </a:cubicBezTo>
                      <a:cubicBezTo>
                        <a:pt x="1009051" y="388831"/>
                        <a:pt x="1017342" y="393292"/>
                        <a:pt x="1030581" y="391886"/>
                      </a:cubicBezTo>
                      <a:cubicBezTo>
                        <a:pt x="1058560" y="388928"/>
                        <a:pt x="1086782" y="390237"/>
                        <a:pt x="1114908" y="386649"/>
                      </a:cubicBezTo>
                      <a:cubicBezTo>
                        <a:pt x="1147494" y="382527"/>
                        <a:pt x="1154623" y="388589"/>
                        <a:pt x="1162866" y="419623"/>
                      </a:cubicBezTo>
                      <a:cubicBezTo>
                        <a:pt x="1166163" y="432086"/>
                        <a:pt x="1169413" y="444548"/>
                        <a:pt x="1171934" y="457204"/>
                      </a:cubicBezTo>
                      <a:cubicBezTo>
                        <a:pt x="1178383" y="489500"/>
                        <a:pt x="1175426" y="495513"/>
                        <a:pt x="1144537" y="509090"/>
                      </a:cubicBezTo>
                      <a:cubicBezTo>
                        <a:pt x="1119466" y="520098"/>
                        <a:pt x="1094832" y="532269"/>
                        <a:pt x="1069228" y="541967"/>
                      </a:cubicBezTo>
                      <a:cubicBezTo>
                        <a:pt x="1054778" y="547447"/>
                        <a:pt x="1045080" y="554915"/>
                        <a:pt x="1043819" y="567911"/>
                      </a:cubicBezTo>
                      <a:cubicBezTo>
                        <a:pt x="1037516" y="631920"/>
                        <a:pt x="1037709" y="632162"/>
                        <a:pt x="1081158" y="646467"/>
                      </a:cubicBezTo>
                      <a:cubicBezTo>
                        <a:pt x="1097791" y="651947"/>
                        <a:pt x="1134159" y="670955"/>
                        <a:pt x="1149773" y="679490"/>
                      </a:cubicBezTo>
                      <a:cubicBezTo>
                        <a:pt x="1164515" y="687539"/>
                        <a:pt x="1170188" y="698838"/>
                        <a:pt x="1165630" y="715567"/>
                      </a:cubicBezTo>
                      <a:cubicBezTo>
                        <a:pt x="1159908" y="736564"/>
                        <a:pt x="1153749" y="757416"/>
                        <a:pt x="1146719" y="778024"/>
                      </a:cubicBezTo>
                      <a:cubicBezTo>
                        <a:pt x="1143760" y="786705"/>
                        <a:pt x="1139057" y="794075"/>
                        <a:pt x="1129067" y="796112"/>
                      </a:cubicBezTo>
                      <a:cubicBezTo>
                        <a:pt x="1126594" y="796548"/>
                        <a:pt x="1124073" y="796548"/>
                        <a:pt x="1121551" y="796257"/>
                      </a:cubicBezTo>
                      <a:cubicBezTo>
                        <a:pt x="1089789" y="791117"/>
                        <a:pt x="1057737" y="789081"/>
                        <a:pt x="1025732" y="786220"/>
                      </a:cubicBezTo>
                      <a:cubicBezTo>
                        <a:pt x="1016276" y="785347"/>
                        <a:pt x="1006336" y="784522"/>
                        <a:pt x="997704" y="790487"/>
                      </a:cubicBezTo>
                      <a:cubicBezTo>
                        <a:pt x="985630" y="804647"/>
                        <a:pt x="978210" y="821861"/>
                        <a:pt x="967105" y="836651"/>
                      </a:cubicBezTo>
                      <a:cubicBezTo>
                        <a:pt x="958232" y="848483"/>
                        <a:pt x="962596" y="859345"/>
                        <a:pt x="969481" y="870062"/>
                      </a:cubicBezTo>
                      <a:cubicBezTo>
                        <a:pt x="985144" y="894453"/>
                        <a:pt x="1001632" y="918214"/>
                        <a:pt x="1017391" y="942508"/>
                      </a:cubicBezTo>
                      <a:cubicBezTo>
                        <a:pt x="1036352" y="971749"/>
                        <a:pt x="1032763" y="981932"/>
                        <a:pt x="998819" y="995703"/>
                      </a:cubicBezTo>
                      <a:cubicBezTo>
                        <a:pt x="997461" y="996528"/>
                        <a:pt x="995958" y="997206"/>
                        <a:pt x="994746" y="998176"/>
                      </a:cubicBezTo>
                      <a:cubicBezTo>
                        <a:pt x="980538" y="1009717"/>
                        <a:pt x="970112" y="1033430"/>
                        <a:pt x="953479" y="1032121"/>
                      </a:cubicBezTo>
                      <a:cubicBezTo>
                        <a:pt x="937719" y="1030909"/>
                        <a:pt x="923318" y="1012482"/>
                        <a:pt x="908333" y="1001571"/>
                      </a:cubicBezTo>
                      <a:cubicBezTo>
                        <a:pt x="905715" y="999679"/>
                        <a:pt x="903193" y="997691"/>
                        <a:pt x="900575" y="995801"/>
                      </a:cubicBezTo>
                      <a:cubicBezTo>
                        <a:pt x="880984" y="981641"/>
                        <a:pt x="861345" y="956134"/>
                        <a:pt x="841803" y="956231"/>
                      </a:cubicBezTo>
                      <a:cubicBezTo>
                        <a:pt x="818382" y="956328"/>
                        <a:pt x="795397" y="978926"/>
                        <a:pt x="771588" y="990466"/>
                      </a:cubicBezTo>
                      <a:cubicBezTo>
                        <a:pt x="761162" y="995558"/>
                        <a:pt x="763683" y="1002638"/>
                        <a:pt x="764217" y="1010590"/>
                      </a:cubicBezTo>
                      <a:cubicBezTo>
                        <a:pt x="766544" y="1046862"/>
                        <a:pt x="768193" y="1083134"/>
                        <a:pt x="771005" y="1119357"/>
                      </a:cubicBezTo>
                      <a:cubicBezTo>
                        <a:pt x="771976" y="1132207"/>
                        <a:pt x="767951" y="1138366"/>
                        <a:pt x="755149" y="1140790"/>
                      </a:cubicBezTo>
                      <a:cubicBezTo>
                        <a:pt x="729157" y="1145688"/>
                        <a:pt x="699383" y="1162175"/>
                        <a:pt x="678629" y="1154271"/>
                      </a:cubicBezTo>
                      <a:cubicBezTo>
                        <a:pt x="658942" y="1146755"/>
                        <a:pt x="652492" y="1111792"/>
                        <a:pt x="645607" y="1087546"/>
                      </a:cubicBezTo>
                      <a:cubicBezTo>
                        <a:pt x="632804" y="1042643"/>
                        <a:pt x="609189" y="1022762"/>
                        <a:pt x="560213" y="1028581"/>
                      </a:cubicBezTo>
                      <a:cubicBezTo>
                        <a:pt x="537761" y="1031248"/>
                        <a:pt x="524232" y="1033672"/>
                        <a:pt x="515358" y="1056221"/>
                      </a:cubicBezTo>
                      <a:cubicBezTo>
                        <a:pt x="504205" y="1084589"/>
                        <a:pt x="488154" y="1111017"/>
                        <a:pt x="475498" y="1138851"/>
                      </a:cubicBezTo>
                      <a:cubicBezTo>
                        <a:pt x="469970" y="1151071"/>
                        <a:pt x="463133" y="1154223"/>
                        <a:pt x="451155" y="1149519"/>
                      </a:cubicBezTo>
                      <a:cubicBezTo>
                        <a:pt x="443687" y="1146560"/>
                        <a:pt x="435880" y="1144379"/>
                        <a:pt x="428171" y="1142051"/>
                      </a:cubicBezTo>
                      <a:cubicBezTo>
                        <a:pt x="371193" y="1125031"/>
                        <a:pt x="371193" y="1125031"/>
                        <a:pt x="379242" y="1065967"/>
                      </a:cubicBezTo>
                      <a:cubicBezTo>
                        <a:pt x="382104" y="1045214"/>
                        <a:pt x="384188" y="1024314"/>
                        <a:pt x="387583" y="1003656"/>
                      </a:cubicBezTo>
                      <a:cubicBezTo>
                        <a:pt x="389668" y="990757"/>
                        <a:pt x="387001" y="981835"/>
                        <a:pt x="373860" y="977083"/>
                      </a:cubicBezTo>
                      <a:cubicBezTo>
                        <a:pt x="367847" y="974901"/>
                        <a:pt x="353299" y="966075"/>
                        <a:pt x="348935" y="961711"/>
                      </a:cubicBezTo>
                      <a:cubicBezTo>
                        <a:pt x="305292" y="937465"/>
                        <a:pt x="297485" y="938774"/>
                        <a:pt x="266499" y="966560"/>
                      </a:cubicBezTo>
                      <a:cubicBezTo>
                        <a:pt x="250449" y="980962"/>
                        <a:pt x="228239" y="993812"/>
                        <a:pt x="211219" y="1007293"/>
                      </a:cubicBezTo>
                      <a:cubicBezTo>
                        <a:pt x="198951" y="1017040"/>
                        <a:pt x="190125" y="1015245"/>
                        <a:pt x="180718" y="1004819"/>
                      </a:cubicBezTo>
                      <a:cubicBezTo>
                        <a:pt x="178438" y="1003947"/>
                        <a:pt x="176208" y="1003025"/>
                        <a:pt x="174220" y="1001620"/>
                      </a:cubicBezTo>
                      <a:cubicBezTo>
                        <a:pt x="116418" y="961177"/>
                        <a:pt x="114381" y="948957"/>
                        <a:pt x="155938" y="893677"/>
                      </a:cubicBezTo>
                      <a:cubicBezTo>
                        <a:pt x="159333" y="889168"/>
                        <a:pt x="162776" y="884706"/>
                        <a:pt x="166122" y="880148"/>
                      </a:cubicBezTo>
                      <a:cubicBezTo>
                        <a:pt x="208503" y="822734"/>
                        <a:pt x="201666" y="842422"/>
                        <a:pt x="171262" y="779237"/>
                      </a:cubicBezTo>
                      <a:cubicBezTo>
                        <a:pt x="165685" y="767550"/>
                        <a:pt x="157393" y="763089"/>
                        <a:pt x="144155" y="764495"/>
                      </a:cubicBezTo>
                      <a:cubicBezTo>
                        <a:pt x="116176" y="767454"/>
                        <a:pt x="87953" y="766145"/>
                        <a:pt x="59828" y="769733"/>
                      </a:cubicBezTo>
                      <a:cubicBezTo>
                        <a:pt x="27242" y="773854"/>
                        <a:pt x="20114" y="767793"/>
                        <a:pt x="11870" y="736759"/>
                      </a:cubicBezTo>
                      <a:cubicBezTo>
                        <a:pt x="8573" y="724296"/>
                        <a:pt x="5324" y="711834"/>
                        <a:pt x="2802" y="699178"/>
                      </a:cubicBezTo>
                      <a:cubicBezTo>
                        <a:pt x="-3647" y="666882"/>
                        <a:pt x="-690" y="660869"/>
                        <a:pt x="30200" y="647292"/>
                      </a:cubicBezTo>
                      <a:cubicBezTo>
                        <a:pt x="55270" y="636284"/>
                        <a:pt x="79904" y="624112"/>
                        <a:pt x="105508" y="614414"/>
                      </a:cubicBezTo>
                      <a:cubicBezTo>
                        <a:pt x="119958" y="608934"/>
                        <a:pt x="130917" y="601564"/>
                        <a:pt x="130917" y="588422"/>
                      </a:cubicBezTo>
                      <a:cubicBezTo>
                        <a:pt x="130820" y="525384"/>
                        <a:pt x="137026" y="524171"/>
                        <a:pt x="93578" y="509866"/>
                      </a:cubicBezTo>
                      <a:cubicBezTo>
                        <a:pt x="76945" y="504386"/>
                        <a:pt x="40577" y="485378"/>
                        <a:pt x="24963" y="476844"/>
                      </a:cubicBezTo>
                      <a:cubicBezTo>
                        <a:pt x="10221" y="468794"/>
                        <a:pt x="4548" y="457496"/>
                        <a:pt x="9106" y="440766"/>
                      </a:cubicBezTo>
                      <a:cubicBezTo>
                        <a:pt x="14828" y="419768"/>
                        <a:pt x="20987" y="398917"/>
                        <a:pt x="28018" y="378309"/>
                      </a:cubicBezTo>
                      <a:cubicBezTo>
                        <a:pt x="30976" y="369629"/>
                        <a:pt x="35679" y="362258"/>
                        <a:pt x="45669" y="360221"/>
                      </a:cubicBezTo>
                      <a:cubicBezTo>
                        <a:pt x="48142" y="359785"/>
                        <a:pt x="50663" y="359785"/>
                        <a:pt x="53185" y="360076"/>
                      </a:cubicBezTo>
                      <a:cubicBezTo>
                        <a:pt x="84947" y="365216"/>
                        <a:pt x="116999" y="367252"/>
                        <a:pt x="149004" y="370113"/>
                      </a:cubicBezTo>
                      <a:cubicBezTo>
                        <a:pt x="158460" y="370986"/>
                        <a:pt x="168400" y="371811"/>
                        <a:pt x="177032" y="365846"/>
                      </a:cubicBezTo>
                      <a:cubicBezTo>
                        <a:pt x="189106" y="351686"/>
                        <a:pt x="196526" y="334472"/>
                        <a:pt x="207631" y="319682"/>
                      </a:cubicBezTo>
                      <a:cubicBezTo>
                        <a:pt x="216504" y="307850"/>
                        <a:pt x="212140" y="296988"/>
                        <a:pt x="205255" y="286271"/>
                      </a:cubicBezTo>
                      <a:cubicBezTo>
                        <a:pt x="189592" y="261880"/>
                        <a:pt x="173104" y="238120"/>
                        <a:pt x="157345" y="213825"/>
                      </a:cubicBezTo>
                      <a:cubicBezTo>
                        <a:pt x="138384" y="184584"/>
                        <a:pt x="146677" y="182645"/>
                        <a:pt x="175917" y="160630"/>
                      </a:cubicBezTo>
                      <a:cubicBezTo>
                        <a:pt x="193810" y="147149"/>
                        <a:pt x="198659" y="137451"/>
                        <a:pt x="221257" y="124261"/>
                      </a:cubicBezTo>
                      <a:cubicBezTo>
                        <a:pt x="234931" y="116260"/>
                        <a:pt x="251418" y="143900"/>
                        <a:pt x="266403" y="154811"/>
                      </a:cubicBezTo>
                      <a:cubicBezTo>
                        <a:pt x="269021" y="156702"/>
                        <a:pt x="271543" y="158690"/>
                        <a:pt x="274161" y="160581"/>
                      </a:cubicBezTo>
                      <a:cubicBezTo>
                        <a:pt x="293752" y="174741"/>
                        <a:pt x="313391" y="200248"/>
                        <a:pt x="332933" y="200150"/>
                      </a:cubicBezTo>
                      <a:cubicBezTo>
                        <a:pt x="356354" y="200054"/>
                        <a:pt x="379339" y="177456"/>
                        <a:pt x="403148" y="165915"/>
                      </a:cubicBezTo>
                      <a:cubicBezTo>
                        <a:pt x="413574" y="160824"/>
                        <a:pt x="411053" y="153744"/>
                        <a:pt x="410519" y="145791"/>
                      </a:cubicBezTo>
                      <a:cubicBezTo>
                        <a:pt x="408192" y="109520"/>
                        <a:pt x="406543" y="73248"/>
                        <a:pt x="403731" y="37024"/>
                      </a:cubicBezTo>
                      <a:cubicBezTo>
                        <a:pt x="402760" y="24174"/>
                        <a:pt x="406786" y="18016"/>
                        <a:pt x="419587" y="15592"/>
                      </a:cubicBezTo>
                      <a:cubicBezTo>
                        <a:pt x="439081" y="11918"/>
                        <a:pt x="460702" y="1726"/>
                        <a:pt x="479050" y="194"/>
                      </a:cubicBezTo>
                      <a:close/>
                    </a:path>
                  </a:pathLst>
                </a:custGeom>
                <a:solidFill>
                  <a:srgbClr val="C8D5DD"/>
                </a:solidFill>
                <a:ln w="6421"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A4CC0094-976F-449D-BD7F-656955ED67E1}"/>
                    </a:ext>
                  </a:extLst>
                </p:cNvPr>
                <p:cNvSpPr/>
                <p:nvPr/>
              </p:nvSpPr>
              <p:spPr>
                <a:xfrm>
                  <a:off x="2387183" y="3080904"/>
                  <a:ext cx="601156" cy="591649"/>
                </a:xfrm>
                <a:custGeom>
                  <a:avLst/>
                  <a:gdLst>
                    <a:gd name="connsiteX0" fmla="*/ 725301 w 796809"/>
                    <a:gd name="connsiteY0" fmla="*/ 367616 h 784208"/>
                    <a:gd name="connsiteX1" fmla="*/ 776334 w 796809"/>
                    <a:gd name="connsiteY1" fmla="*/ 345313 h 784208"/>
                    <a:gd name="connsiteX2" fmla="*/ 794909 w 796809"/>
                    <a:gd name="connsiteY2" fmla="*/ 310156 h 784208"/>
                    <a:gd name="connsiteX3" fmla="*/ 788739 w 796809"/>
                    <a:gd name="connsiteY3" fmla="*/ 284639 h 784208"/>
                    <a:gd name="connsiteX4" fmla="*/ 756216 w 796809"/>
                    <a:gd name="connsiteY4" fmla="*/ 262272 h 784208"/>
                    <a:gd name="connsiteX5" fmla="*/ 699013 w 796809"/>
                    <a:gd name="connsiteY5" fmla="*/ 265807 h 784208"/>
                    <a:gd name="connsiteX6" fmla="*/ 680631 w 796809"/>
                    <a:gd name="connsiteY6" fmla="*/ 255844 h 784208"/>
                    <a:gd name="connsiteX7" fmla="*/ 684101 w 796809"/>
                    <a:gd name="connsiteY7" fmla="*/ 187393 h 784208"/>
                    <a:gd name="connsiteX8" fmla="*/ 690979 w 796809"/>
                    <a:gd name="connsiteY8" fmla="*/ 178202 h 784208"/>
                    <a:gd name="connsiteX9" fmla="*/ 678574 w 796809"/>
                    <a:gd name="connsiteY9" fmla="*/ 104994 h 784208"/>
                    <a:gd name="connsiteX10" fmla="*/ 674203 w 796809"/>
                    <a:gd name="connsiteY10" fmla="*/ 102809 h 784208"/>
                    <a:gd name="connsiteX11" fmla="*/ 653507 w 796809"/>
                    <a:gd name="connsiteY11" fmla="*/ 101138 h 784208"/>
                    <a:gd name="connsiteX12" fmla="*/ 616036 w 796809"/>
                    <a:gd name="connsiteY12" fmla="*/ 128711 h 784208"/>
                    <a:gd name="connsiteX13" fmla="*/ 560117 w 796809"/>
                    <a:gd name="connsiteY13" fmla="*/ 131989 h 784208"/>
                    <a:gd name="connsiteX14" fmla="*/ 543213 w 796809"/>
                    <a:gd name="connsiteY14" fmla="*/ 121576 h 784208"/>
                    <a:gd name="connsiteX15" fmla="*/ 533894 w 796809"/>
                    <a:gd name="connsiteY15" fmla="*/ 103580 h 784208"/>
                    <a:gd name="connsiteX16" fmla="*/ 539550 w 796809"/>
                    <a:gd name="connsiteY16" fmla="*/ 61288 h 784208"/>
                    <a:gd name="connsiteX17" fmla="*/ 506385 w 796809"/>
                    <a:gd name="connsiteY17" fmla="*/ 9676 h 784208"/>
                    <a:gd name="connsiteX18" fmla="*/ 490766 w 796809"/>
                    <a:gd name="connsiteY18" fmla="*/ 4599 h 784208"/>
                    <a:gd name="connsiteX19" fmla="*/ 474248 w 796809"/>
                    <a:gd name="connsiteY19" fmla="*/ 11861 h 784208"/>
                    <a:gd name="connsiteX20" fmla="*/ 447189 w 796809"/>
                    <a:gd name="connsiteY20" fmla="*/ 67908 h 784208"/>
                    <a:gd name="connsiteX21" fmla="*/ 416787 w 796809"/>
                    <a:gd name="connsiteY21" fmla="*/ 86676 h 784208"/>
                    <a:gd name="connsiteX22" fmla="*/ 358877 w 796809"/>
                    <a:gd name="connsiteY22" fmla="*/ 46698 h 784208"/>
                    <a:gd name="connsiteX23" fmla="*/ 336510 w 796809"/>
                    <a:gd name="connsiteY23" fmla="*/ 1449 h 784208"/>
                    <a:gd name="connsiteX24" fmla="*/ 284576 w 796809"/>
                    <a:gd name="connsiteY24" fmla="*/ 10576 h 784208"/>
                    <a:gd name="connsiteX25" fmla="*/ 273843 w 796809"/>
                    <a:gd name="connsiteY25" fmla="*/ 25102 h 784208"/>
                    <a:gd name="connsiteX26" fmla="*/ 278406 w 796809"/>
                    <a:gd name="connsiteY26" fmla="*/ 98824 h 784208"/>
                    <a:gd name="connsiteX27" fmla="*/ 273393 w 796809"/>
                    <a:gd name="connsiteY27" fmla="*/ 112450 h 784208"/>
                    <a:gd name="connsiteX28" fmla="*/ 225766 w 796809"/>
                    <a:gd name="connsiteY28" fmla="*/ 135652 h 784208"/>
                    <a:gd name="connsiteX29" fmla="*/ 185916 w 796809"/>
                    <a:gd name="connsiteY29" fmla="*/ 108850 h 784208"/>
                    <a:gd name="connsiteX30" fmla="*/ 180646 w 796809"/>
                    <a:gd name="connsiteY30" fmla="*/ 104930 h 784208"/>
                    <a:gd name="connsiteX31" fmla="*/ 150052 w 796809"/>
                    <a:gd name="connsiteY31" fmla="*/ 84169 h 784208"/>
                    <a:gd name="connsiteX32" fmla="*/ 119329 w 796809"/>
                    <a:gd name="connsiteY32" fmla="*/ 108850 h 784208"/>
                    <a:gd name="connsiteX33" fmla="*/ 106731 w 796809"/>
                    <a:gd name="connsiteY33" fmla="*/ 144908 h 784208"/>
                    <a:gd name="connsiteX34" fmla="*/ 139189 w 796809"/>
                    <a:gd name="connsiteY34" fmla="*/ 194013 h 784208"/>
                    <a:gd name="connsiteX35" fmla="*/ 140796 w 796809"/>
                    <a:gd name="connsiteY35" fmla="*/ 216637 h 784208"/>
                    <a:gd name="connsiteX36" fmla="*/ 120036 w 796809"/>
                    <a:gd name="connsiteY36" fmla="*/ 247939 h 784208"/>
                    <a:gd name="connsiteX37" fmla="*/ 101011 w 796809"/>
                    <a:gd name="connsiteY37" fmla="*/ 250831 h 784208"/>
                    <a:gd name="connsiteX38" fmla="*/ 36030 w 796809"/>
                    <a:gd name="connsiteY38" fmla="*/ 244018 h 784208"/>
                    <a:gd name="connsiteX39" fmla="*/ 30952 w 796809"/>
                    <a:gd name="connsiteY39" fmla="*/ 244146 h 784208"/>
                    <a:gd name="connsiteX40" fmla="*/ 18997 w 796809"/>
                    <a:gd name="connsiteY40" fmla="*/ 256423 h 784208"/>
                    <a:gd name="connsiteX41" fmla="*/ 6143 w 796809"/>
                    <a:gd name="connsiteY41" fmla="*/ 298779 h 784208"/>
                    <a:gd name="connsiteX42" fmla="*/ 16876 w 796809"/>
                    <a:gd name="connsiteY42" fmla="*/ 323267 h 784208"/>
                    <a:gd name="connsiteX43" fmla="*/ 63411 w 796809"/>
                    <a:gd name="connsiteY43" fmla="*/ 345699 h 784208"/>
                    <a:gd name="connsiteX44" fmla="*/ 88734 w 796809"/>
                    <a:gd name="connsiteY44" fmla="*/ 398982 h 784208"/>
                    <a:gd name="connsiteX45" fmla="*/ 71509 w 796809"/>
                    <a:gd name="connsiteY45" fmla="*/ 416593 h 784208"/>
                    <a:gd name="connsiteX46" fmla="*/ 20476 w 796809"/>
                    <a:gd name="connsiteY46" fmla="*/ 438896 h 784208"/>
                    <a:gd name="connsiteX47" fmla="*/ 1901 w 796809"/>
                    <a:gd name="connsiteY47" fmla="*/ 474053 h 784208"/>
                    <a:gd name="connsiteX48" fmla="*/ 8071 w 796809"/>
                    <a:gd name="connsiteY48" fmla="*/ 499570 h 784208"/>
                    <a:gd name="connsiteX49" fmla="*/ 40593 w 796809"/>
                    <a:gd name="connsiteY49" fmla="*/ 521937 h 784208"/>
                    <a:gd name="connsiteX50" fmla="*/ 97797 w 796809"/>
                    <a:gd name="connsiteY50" fmla="*/ 518402 h 784208"/>
                    <a:gd name="connsiteX51" fmla="*/ 116179 w 796809"/>
                    <a:gd name="connsiteY51" fmla="*/ 528365 h 784208"/>
                    <a:gd name="connsiteX52" fmla="*/ 112709 w 796809"/>
                    <a:gd name="connsiteY52" fmla="*/ 596816 h 784208"/>
                    <a:gd name="connsiteX53" fmla="*/ 105831 w 796809"/>
                    <a:gd name="connsiteY53" fmla="*/ 606007 h 784208"/>
                    <a:gd name="connsiteX54" fmla="*/ 118236 w 796809"/>
                    <a:gd name="connsiteY54" fmla="*/ 679215 h 784208"/>
                    <a:gd name="connsiteX55" fmla="*/ 122607 w 796809"/>
                    <a:gd name="connsiteY55" fmla="*/ 681400 h 784208"/>
                    <a:gd name="connsiteX56" fmla="*/ 143303 w 796809"/>
                    <a:gd name="connsiteY56" fmla="*/ 683072 h 784208"/>
                    <a:gd name="connsiteX57" fmla="*/ 180774 w 796809"/>
                    <a:gd name="connsiteY57" fmla="*/ 655498 h 784208"/>
                    <a:gd name="connsiteX58" fmla="*/ 236692 w 796809"/>
                    <a:gd name="connsiteY58" fmla="*/ 652220 h 784208"/>
                    <a:gd name="connsiteX59" fmla="*/ 253596 w 796809"/>
                    <a:gd name="connsiteY59" fmla="*/ 662632 h 784208"/>
                    <a:gd name="connsiteX60" fmla="*/ 262916 w 796809"/>
                    <a:gd name="connsiteY60" fmla="*/ 680629 h 784208"/>
                    <a:gd name="connsiteX61" fmla="*/ 257260 w 796809"/>
                    <a:gd name="connsiteY61" fmla="*/ 722921 h 784208"/>
                    <a:gd name="connsiteX62" fmla="*/ 290425 w 796809"/>
                    <a:gd name="connsiteY62" fmla="*/ 774533 h 784208"/>
                    <a:gd name="connsiteX63" fmla="*/ 306044 w 796809"/>
                    <a:gd name="connsiteY63" fmla="*/ 779610 h 784208"/>
                    <a:gd name="connsiteX64" fmla="*/ 322562 w 796809"/>
                    <a:gd name="connsiteY64" fmla="*/ 772347 h 784208"/>
                    <a:gd name="connsiteX65" fmla="*/ 349621 w 796809"/>
                    <a:gd name="connsiteY65" fmla="*/ 716301 h 784208"/>
                    <a:gd name="connsiteX66" fmla="*/ 380023 w 796809"/>
                    <a:gd name="connsiteY66" fmla="*/ 697533 h 784208"/>
                    <a:gd name="connsiteX67" fmla="*/ 437933 w 796809"/>
                    <a:gd name="connsiteY67" fmla="*/ 737511 h 784208"/>
                    <a:gd name="connsiteX68" fmla="*/ 460301 w 796809"/>
                    <a:gd name="connsiteY68" fmla="*/ 782760 h 784208"/>
                    <a:gd name="connsiteX69" fmla="*/ 512234 w 796809"/>
                    <a:gd name="connsiteY69" fmla="*/ 773633 h 784208"/>
                    <a:gd name="connsiteX70" fmla="*/ 522967 w 796809"/>
                    <a:gd name="connsiteY70" fmla="*/ 759107 h 784208"/>
                    <a:gd name="connsiteX71" fmla="*/ 518404 w 796809"/>
                    <a:gd name="connsiteY71" fmla="*/ 685385 h 784208"/>
                    <a:gd name="connsiteX72" fmla="*/ 523417 w 796809"/>
                    <a:gd name="connsiteY72" fmla="*/ 671759 h 784208"/>
                    <a:gd name="connsiteX73" fmla="*/ 571044 w 796809"/>
                    <a:gd name="connsiteY73" fmla="*/ 648557 h 784208"/>
                    <a:gd name="connsiteX74" fmla="*/ 610894 w 796809"/>
                    <a:gd name="connsiteY74" fmla="*/ 675359 h 784208"/>
                    <a:gd name="connsiteX75" fmla="*/ 616164 w 796809"/>
                    <a:gd name="connsiteY75" fmla="*/ 679279 h 784208"/>
                    <a:gd name="connsiteX76" fmla="*/ 646758 w 796809"/>
                    <a:gd name="connsiteY76" fmla="*/ 700039 h 784208"/>
                    <a:gd name="connsiteX77" fmla="*/ 674718 w 796809"/>
                    <a:gd name="connsiteY77" fmla="*/ 677030 h 784208"/>
                    <a:gd name="connsiteX78" fmla="*/ 677481 w 796809"/>
                    <a:gd name="connsiteY78" fmla="*/ 675359 h 784208"/>
                    <a:gd name="connsiteX79" fmla="*/ 690079 w 796809"/>
                    <a:gd name="connsiteY79" fmla="*/ 639301 h 784208"/>
                    <a:gd name="connsiteX80" fmla="*/ 657621 w 796809"/>
                    <a:gd name="connsiteY80" fmla="*/ 590196 h 784208"/>
                    <a:gd name="connsiteX81" fmla="*/ 656014 w 796809"/>
                    <a:gd name="connsiteY81" fmla="*/ 567572 h 784208"/>
                    <a:gd name="connsiteX82" fmla="*/ 676774 w 796809"/>
                    <a:gd name="connsiteY82" fmla="*/ 536270 h 784208"/>
                    <a:gd name="connsiteX83" fmla="*/ 695799 w 796809"/>
                    <a:gd name="connsiteY83" fmla="*/ 533378 h 784208"/>
                    <a:gd name="connsiteX84" fmla="*/ 760780 w 796809"/>
                    <a:gd name="connsiteY84" fmla="*/ 540191 h 784208"/>
                    <a:gd name="connsiteX85" fmla="*/ 765858 w 796809"/>
                    <a:gd name="connsiteY85" fmla="*/ 540063 h 784208"/>
                    <a:gd name="connsiteX86" fmla="*/ 777812 w 796809"/>
                    <a:gd name="connsiteY86" fmla="*/ 527786 h 784208"/>
                    <a:gd name="connsiteX87" fmla="*/ 790667 w 796809"/>
                    <a:gd name="connsiteY87" fmla="*/ 485430 h 784208"/>
                    <a:gd name="connsiteX88" fmla="*/ 779933 w 796809"/>
                    <a:gd name="connsiteY88" fmla="*/ 460942 h 784208"/>
                    <a:gd name="connsiteX89" fmla="*/ 733399 w 796809"/>
                    <a:gd name="connsiteY89" fmla="*/ 438510 h 784208"/>
                    <a:gd name="connsiteX90" fmla="*/ 708076 w 796809"/>
                    <a:gd name="connsiteY90" fmla="*/ 385227 h 784208"/>
                    <a:gd name="connsiteX91" fmla="*/ 725301 w 796809"/>
                    <a:gd name="connsiteY91" fmla="*/ 367616 h 784208"/>
                    <a:gd name="connsiteX92" fmla="*/ 398533 w 796809"/>
                    <a:gd name="connsiteY92" fmla="*/ 626703 h 784208"/>
                    <a:gd name="connsiteX93" fmla="*/ 163935 w 796809"/>
                    <a:gd name="connsiteY93" fmla="*/ 392105 h 784208"/>
                    <a:gd name="connsiteX94" fmla="*/ 398533 w 796809"/>
                    <a:gd name="connsiteY94" fmla="*/ 157506 h 784208"/>
                    <a:gd name="connsiteX95" fmla="*/ 633132 w 796809"/>
                    <a:gd name="connsiteY95" fmla="*/ 392105 h 784208"/>
                    <a:gd name="connsiteX96" fmla="*/ 398533 w 796809"/>
                    <a:gd name="connsiteY96" fmla="*/ 626703 h 7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796809" h="784208">
                      <a:moveTo>
                        <a:pt x="725301" y="367616"/>
                      </a:moveTo>
                      <a:cubicBezTo>
                        <a:pt x="742655" y="360996"/>
                        <a:pt x="759366" y="352769"/>
                        <a:pt x="776334" y="345313"/>
                      </a:cubicBezTo>
                      <a:cubicBezTo>
                        <a:pt x="797287" y="336122"/>
                        <a:pt x="799280" y="332073"/>
                        <a:pt x="794909" y="310156"/>
                      </a:cubicBezTo>
                      <a:cubicBezTo>
                        <a:pt x="793174" y="301607"/>
                        <a:pt x="790988" y="293123"/>
                        <a:pt x="788739" y="284639"/>
                      </a:cubicBezTo>
                      <a:cubicBezTo>
                        <a:pt x="783147" y="263622"/>
                        <a:pt x="778327" y="259444"/>
                        <a:pt x="756216" y="262272"/>
                      </a:cubicBezTo>
                      <a:cubicBezTo>
                        <a:pt x="737127" y="264714"/>
                        <a:pt x="718038" y="263814"/>
                        <a:pt x="699013" y="265807"/>
                      </a:cubicBezTo>
                      <a:cubicBezTo>
                        <a:pt x="690015" y="266771"/>
                        <a:pt x="684423" y="263750"/>
                        <a:pt x="680631" y="255844"/>
                      </a:cubicBezTo>
                      <a:cubicBezTo>
                        <a:pt x="659999" y="213038"/>
                        <a:pt x="655371" y="226343"/>
                        <a:pt x="684101" y="187393"/>
                      </a:cubicBezTo>
                      <a:cubicBezTo>
                        <a:pt x="686351" y="184308"/>
                        <a:pt x="688729" y="181287"/>
                        <a:pt x="690979" y="178202"/>
                      </a:cubicBezTo>
                      <a:cubicBezTo>
                        <a:pt x="719195" y="140730"/>
                        <a:pt x="717781" y="132439"/>
                        <a:pt x="678574" y="104994"/>
                      </a:cubicBezTo>
                      <a:cubicBezTo>
                        <a:pt x="677224" y="104030"/>
                        <a:pt x="675746" y="103387"/>
                        <a:pt x="674203" y="102809"/>
                      </a:cubicBezTo>
                      <a:cubicBezTo>
                        <a:pt x="667840" y="95739"/>
                        <a:pt x="661863" y="94518"/>
                        <a:pt x="653507" y="101138"/>
                      </a:cubicBezTo>
                      <a:cubicBezTo>
                        <a:pt x="641938" y="110265"/>
                        <a:pt x="626898" y="119006"/>
                        <a:pt x="616036" y="128711"/>
                      </a:cubicBezTo>
                      <a:cubicBezTo>
                        <a:pt x="595018" y="147543"/>
                        <a:pt x="589748" y="148443"/>
                        <a:pt x="560117" y="131989"/>
                      </a:cubicBezTo>
                      <a:cubicBezTo>
                        <a:pt x="557161" y="129032"/>
                        <a:pt x="547263" y="123055"/>
                        <a:pt x="543213" y="121576"/>
                      </a:cubicBezTo>
                      <a:cubicBezTo>
                        <a:pt x="534279" y="118363"/>
                        <a:pt x="532480" y="112321"/>
                        <a:pt x="533894" y="103580"/>
                      </a:cubicBezTo>
                      <a:cubicBezTo>
                        <a:pt x="536208" y="89568"/>
                        <a:pt x="537622" y="75428"/>
                        <a:pt x="539550" y="61288"/>
                      </a:cubicBezTo>
                      <a:cubicBezTo>
                        <a:pt x="545013" y="21245"/>
                        <a:pt x="545013" y="21245"/>
                        <a:pt x="506385" y="9676"/>
                      </a:cubicBezTo>
                      <a:cubicBezTo>
                        <a:pt x="501179" y="8134"/>
                        <a:pt x="495844" y="6591"/>
                        <a:pt x="490766" y="4599"/>
                      </a:cubicBezTo>
                      <a:cubicBezTo>
                        <a:pt x="482668" y="1385"/>
                        <a:pt x="478040" y="3570"/>
                        <a:pt x="474248" y="11861"/>
                      </a:cubicBezTo>
                      <a:cubicBezTo>
                        <a:pt x="465699" y="30758"/>
                        <a:pt x="454773" y="48626"/>
                        <a:pt x="447189" y="67908"/>
                      </a:cubicBezTo>
                      <a:cubicBezTo>
                        <a:pt x="441147" y="83205"/>
                        <a:pt x="432084" y="86676"/>
                        <a:pt x="416787" y="86676"/>
                      </a:cubicBezTo>
                      <a:cubicBezTo>
                        <a:pt x="368261" y="86612"/>
                        <a:pt x="367553" y="77164"/>
                        <a:pt x="358877" y="46698"/>
                      </a:cubicBezTo>
                      <a:cubicBezTo>
                        <a:pt x="354185" y="30244"/>
                        <a:pt x="349814" y="6527"/>
                        <a:pt x="336510" y="1449"/>
                      </a:cubicBezTo>
                      <a:cubicBezTo>
                        <a:pt x="322434" y="-3950"/>
                        <a:pt x="302252" y="7234"/>
                        <a:pt x="284576" y="10576"/>
                      </a:cubicBezTo>
                      <a:cubicBezTo>
                        <a:pt x="275899" y="12247"/>
                        <a:pt x="273136" y="16425"/>
                        <a:pt x="273843" y="25102"/>
                      </a:cubicBezTo>
                      <a:cubicBezTo>
                        <a:pt x="275771" y="49654"/>
                        <a:pt x="276863" y="74271"/>
                        <a:pt x="278406" y="98824"/>
                      </a:cubicBezTo>
                      <a:cubicBezTo>
                        <a:pt x="278727" y="104223"/>
                        <a:pt x="280463" y="109043"/>
                        <a:pt x="273393" y="112450"/>
                      </a:cubicBezTo>
                      <a:cubicBezTo>
                        <a:pt x="257260" y="120291"/>
                        <a:pt x="241642" y="135588"/>
                        <a:pt x="225766" y="135652"/>
                      </a:cubicBezTo>
                      <a:cubicBezTo>
                        <a:pt x="212526" y="135717"/>
                        <a:pt x="199221" y="118427"/>
                        <a:pt x="185916" y="108850"/>
                      </a:cubicBezTo>
                      <a:cubicBezTo>
                        <a:pt x="184117" y="107565"/>
                        <a:pt x="182446" y="106215"/>
                        <a:pt x="180646" y="104930"/>
                      </a:cubicBezTo>
                      <a:cubicBezTo>
                        <a:pt x="170491" y="97538"/>
                        <a:pt x="159307" y="78770"/>
                        <a:pt x="150052" y="84169"/>
                      </a:cubicBezTo>
                      <a:cubicBezTo>
                        <a:pt x="134754" y="93103"/>
                        <a:pt x="131476" y="99659"/>
                        <a:pt x="119329" y="108850"/>
                      </a:cubicBezTo>
                      <a:cubicBezTo>
                        <a:pt x="99468" y="123762"/>
                        <a:pt x="93876" y="125112"/>
                        <a:pt x="106731" y="144908"/>
                      </a:cubicBezTo>
                      <a:cubicBezTo>
                        <a:pt x="117400" y="161362"/>
                        <a:pt x="128584" y="177495"/>
                        <a:pt x="139189" y="194013"/>
                      </a:cubicBezTo>
                      <a:cubicBezTo>
                        <a:pt x="143881" y="201276"/>
                        <a:pt x="146774" y="208668"/>
                        <a:pt x="140796" y="216637"/>
                      </a:cubicBezTo>
                      <a:cubicBezTo>
                        <a:pt x="133276" y="226664"/>
                        <a:pt x="128263" y="238362"/>
                        <a:pt x="120036" y="247939"/>
                      </a:cubicBezTo>
                      <a:cubicBezTo>
                        <a:pt x="114187" y="251988"/>
                        <a:pt x="107438" y="251409"/>
                        <a:pt x="101011" y="250831"/>
                      </a:cubicBezTo>
                      <a:cubicBezTo>
                        <a:pt x="79351" y="248903"/>
                        <a:pt x="57562" y="247489"/>
                        <a:pt x="36030" y="244018"/>
                      </a:cubicBezTo>
                      <a:cubicBezTo>
                        <a:pt x="34295" y="243825"/>
                        <a:pt x="32623" y="243825"/>
                        <a:pt x="30952" y="244146"/>
                      </a:cubicBezTo>
                      <a:cubicBezTo>
                        <a:pt x="24204" y="245561"/>
                        <a:pt x="20990" y="250509"/>
                        <a:pt x="18997" y="256423"/>
                      </a:cubicBezTo>
                      <a:cubicBezTo>
                        <a:pt x="14241" y="270370"/>
                        <a:pt x="10064" y="284510"/>
                        <a:pt x="6143" y="298779"/>
                      </a:cubicBezTo>
                      <a:cubicBezTo>
                        <a:pt x="3058" y="310156"/>
                        <a:pt x="6914" y="317804"/>
                        <a:pt x="16876" y="323267"/>
                      </a:cubicBezTo>
                      <a:cubicBezTo>
                        <a:pt x="27482" y="329052"/>
                        <a:pt x="52099" y="341971"/>
                        <a:pt x="63411" y="345699"/>
                      </a:cubicBezTo>
                      <a:cubicBezTo>
                        <a:pt x="92848" y="355404"/>
                        <a:pt x="88670" y="356240"/>
                        <a:pt x="88734" y="398982"/>
                      </a:cubicBezTo>
                      <a:cubicBezTo>
                        <a:pt x="88734" y="407916"/>
                        <a:pt x="81279" y="412929"/>
                        <a:pt x="71509" y="416593"/>
                      </a:cubicBezTo>
                      <a:cubicBezTo>
                        <a:pt x="54155" y="423213"/>
                        <a:pt x="37444" y="431440"/>
                        <a:pt x="20476" y="438896"/>
                      </a:cubicBezTo>
                      <a:cubicBezTo>
                        <a:pt x="-477" y="448087"/>
                        <a:pt x="-2470" y="452136"/>
                        <a:pt x="1901" y="474053"/>
                      </a:cubicBezTo>
                      <a:cubicBezTo>
                        <a:pt x="3636" y="482602"/>
                        <a:pt x="5821" y="491086"/>
                        <a:pt x="8071" y="499570"/>
                      </a:cubicBezTo>
                      <a:cubicBezTo>
                        <a:pt x="13663" y="520588"/>
                        <a:pt x="18483" y="524765"/>
                        <a:pt x="40593" y="521937"/>
                      </a:cubicBezTo>
                      <a:cubicBezTo>
                        <a:pt x="59683" y="519495"/>
                        <a:pt x="78772" y="520395"/>
                        <a:pt x="97797" y="518402"/>
                      </a:cubicBezTo>
                      <a:cubicBezTo>
                        <a:pt x="106795" y="517438"/>
                        <a:pt x="112387" y="520459"/>
                        <a:pt x="116179" y="528365"/>
                      </a:cubicBezTo>
                      <a:cubicBezTo>
                        <a:pt x="136811" y="571171"/>
                        <a:pt x="141439" y="557866"/>
                        <a:pt x="112709" y="596816"/>
                      </a:cubicBezTo>
                      <a:cubicBezTo>
                        <a:pt x="110459" y="599901"/>
                        <a:pt x="108145" y="602922"/>
                        <a:pt x="105831" y="606007"/>
                      </a:cubicBezTo>
                      <a:cubicBezTo>
                        <a:pt x="77615" y="643479"/>
                        <a:pt x="79029" y="651770"/>
                        <a:pt x="118236" y="679215"/>
                      </a:cubicBezTo>
                      <a:cubicBezTo>
                        <a:pt x="119586" y="680179"/>
                        <a:pt x="121064" y="680822"/>
                        <a:pt x="122607" y="681400"/>
                      </a:cubicBezTo>
                      <a:cubicBezTo>
                        <a:pt x="128970" y="688470"/>
                        <a:pt x="134947" y="689692"/>
                        <a:pt x="143303" y="683072"/>
                      </a:cubicBezTo>
                      <a:cubicBezTo>
                        <a:pt x="154872" y="673944"/>
                        <a:pt x="169912" y="665203"/>
                        <a:pt x="180774" y="655498"/>
                      </a:cubicBezTo>
                      <a:cubicBezTo>
                        <a:pt x="201792" y="636666"/>
                        <a:pt x="207062" y="635766"/>
                        <a:pt x="236692" y="652220"/>
                      </a:cubicBezTo>
                      <a:cubicBezTo>
                        <a:pt x="239649" y="655177"/>
                        <a:pt x="249547" y="661154"/>
                        <a:pt x="253596" y="662632"/>
                      </a:cubicBezTo>
                      <a:cubicBezTo>
                        <a:pt x="262530" y="665846"/>
                        <a:pt x="264330" y="671888"/>
                        <a:pt x="262916" y="680629"/>
                      </a:cubicBezTo>
                      <a:cubicBezTo>
                        <a:pt x="260602" y="694641"/>
                        <a:pt x="259188" y="708781"/>
                        <a:pt x="257260" y="722921"/>
                      </a:cubicBezTo>
                      <a:cubicBezTo>
                        <a:pt x="251797" y="762964"/>
                        <a:pt x="251797" y="762964"/>
                        <a:pt x="290425" y="774533"/>
                      </a:cubicBezTo>
                      <a:cubicBezTo>
                        <a:pt x="295631" y="776075"/>
                        <a:pt x="300966" y="777618"/>
                        <a:pt x="306044" y="779610"/>
                      </a:cubicBezTo>
                      <a:cubicBezTo>
                        <a:pt x="314142" y="782824"/>
                        <a:pt x="318770" y="780639"/>
                        <a:pt x="322562" y="772347"/>
                      </a:cubicBezTo>
                      <a:cubicBezTo>
                        <a:pt x="331110" y="753451"/>
                        <a:pt x="342037" y="735583"/>
                        <a:pt x="349621" y="716301"/>
                      </a:cubicBezTo>
                      <a:cubicBezTo>
                        <a:pt x="355663" y="701004"/>
                        <a:pt x="364790" y="699333"/>
                        <a:pt x="380023" y="697533"/>
                      </a:cubicBezTo>
                      <a:cubicBezTo>
                        <a:pt x="413252" y="693612"/>
                        <a:pt x="429256" y="707045"/>
                        <a:pt x="437933" y="737511"/>
                      </a:cubicBezTo>
                      <a:cubicBezTo>
                        <a:pt x="442625" y="753965"/>
                        <a:pt x="446996" y="777682"/>
                        <a:pt x="460301" y="782760"/>
                      </a:cubicBezTo>
                      <a:cubicBezTo>
                        <a:pt x="474377" y="788159"/>
                        <a:pt x="494558" y="776975"/>
                        <a:pt x="512234" y="773633"/>
                      </a:cubicBezTo>
                      <a:cubicBezTo>
                        <a:pt x="520911" y="771962"/>
                        <a:pt x="523674" y="767784"/>
                        <a:pt x="522967" y="759107"/>
                      </a:cubicBezTo>
                      <a:cubicBezTo>
                        <a:pt x="521039" y="734554"/>
                        <a:pt x="519946" y="709938"/>
                        <a:pt x="518404" y="685385"/>
                      </a:cubicBezTo>
                      <a:cubicBezTo>
                        <a:pt x="518083" y="679986"/>
                        <a:pt x="516347" y="675166"/>
                        <a:pt x="523417" y="671759"/>
                      </a:cubicBezTo>
                      <a:cubicBezTo>
                        <a:pt x="539550" y="663918"/>
                        <a:pt x="555168" y="648621"/>
                        <a:pt x="571044" y="648557"/>
                      </a:cubicBezTo>
                      <a:cubicBezTo>
                        <a:pt x="584284" y="648492"/>
                        <a:pt x="597589" y="665782"/>
                        <a:pt x="610894" y="675359"/>
                      </a:cubicBezTo>
                      <a:cubicBezTo>
                        <a:pt x="612693" y="676644"/>
                        <a:pt x="614364" y="677994"/>
                        <a:pt x="616164" y="679279"/>
                      </a:cubicBezTo>
                      <a:cubicBezTo>
                        <a:pt x="626319" y="686671"/>
                        <a:pt x="636089" y="699140"/>
                        <a:pt x="646758" y="700039"/>
                      </a:cubicBezTo>
                      <a:cubicBezTo>
                        <a:pt x="658006" y="700939"/>
                        <a:pt x="665076" y="684871"/>
                        <a:pt x="674718" y="677030"/>
                      </a:cubicBezTo>
                      <a:cubicBezTo>
                        <a:pt x="675553" y="676387"/>
                        <a:pt x="676581" y="675937"/>
                        <a:pt x="677481" y="675359"/>
                      </a:cubicBezTo>
                      <a:cubicBezTo>
                        <a:pt x="700491" y="666039"/>
                        <a:pt x="702934" y="659097"/>
                        <a:pt x="690079" y="639301"/>
                      </a:cubicBezTo>
                      <a:cubicBezTo>
                        <a:pt x="679409" y="622847"/>
                        <a:pt x="668226" y="606714"/>
                        <a:pt x="657621" y="590196"/>
                      </a:cubicBezTo>
                      <a:cubicBezTo>
                        <a:pt x="652929" y="582933"/>
                        <a:pt x="650036" y="575541"/>
                        <a:pt x="656014" y="567572"/>
                      </a:cubicBezTo>
                      <a:cubicBezTo>
                        <a:pt x="663534" y="557545"/>
                        <a:pt x="668547" y="545847"/>
                        <a:pt x="676774" y="536270"/>
                      </a:cubicBezTo>
                      <a:cubicBezTo>
                        <a:pt x="682623" y="532221"/>
                        <a:pt x="689372" y="532800"/>
                        <a:pt x="695799" y="533378"/>
                      </a:cubicBezTo>
                      <a:cubicBezTo>
                        <a:pt x="717459" y="535306"/>
                        <a:pt x="739248" y="536720"/>
                        <a:pt x="760780" y="540191"/>
                      </a:cubicBezTo>
                      <a:cubicBezTo>
                        <a:pt x="762515" y="540384"/>
                        <a:pt x="764186" y="540384"/>
                        <a:pt x="765858" y="540063"/>
                      </a:cubicBezTo>
                      <a:cubicBezTo>
                        <a:pt x="772606" y="538648"/>
                        <a:pt x="775820" y="533699"/>
                        <a:pt x="777812" y="527786"/>
                      </a:cubicBezTo>
                      <a:cubicBezTo>
                        <a:pt x="782569" y="513839"/>
                        <a:pt x="786746" y="499699"/>
                        <a:pt x="790667" y="485430"/>
                      </a:cubicBezTo>
                      <a:cubicBezTo>
                        <a:pt x="793752" y="474053"/>
                        <a:pt x="789896" y="466405"/>
                        <a:pt x="779933" y="460942"/>
                      </a:cubicBezTo>
                      <a:cubicBezTo>
                        <a:pt x="769328" y="455157"/>
                        <a:pt x="744712" y="442238"/>
                        <a:pt x="733399" y="438510"/>
                      </a:cubicBezTo>
                      <a:cubicBezTo>
                        <a:pt x="703962" y="428805"/>
                        <a:pt x="703833" y="428676"/>
                        <a:pt x="708076" y="385227"/>
                      </a:cubicBezTo>
                      <a:cubicBezTo>
                        <a:pt x="708911" y="376357"/>
                        <a:pt x="715531" y="371280"/>
                        <a:pt x="725301" y="367616"/>
                      </a:cubicBezTo>
                      <a:close/>
                      <a:moveTo>
                        <a:pt x="398533" y="626703"/>
                      </a:moveTo>
                      <a:cubicBezTo>
                        <a:pt x="268958" y="626703"/>
                        <a:pt x="163935" y="521680"/>
                        <a:pt x="163935" y="392105"/>
                      </a:cubicBezTo>
                      <a:cubicBezTo>
                        <a:pt x="163935" y="262529"/>
                        <a:pt x="268958" y="157506"/>
                        <a:pt x="398533" y="157506"/>
                      </a:cubicBezTo>
                      <a:cubicBezTo>
                        <a:pt x="528109" y="157506"/>
                        <a:pt x="633132" y="262529"/>
                        <a:pt x="633132" y="392105"/>
                      </a:cubicBezTo>
                      <a:cubicBezTo>
                        <a:pt x="633132" y="521680"/>
                        <a:pt x="528109" y="626703"/>
                        <a:pt x="398533" y="626703"/>
                      </a:cubicBezTo>
                      <a:close/>
                    </a:path>
                  </a:pathLst>
                </a:custGeom>
                <a:solidFill>
                  <a:srgbClr val="777C9C"/>
                </a:solidFill>
                <a:ln w="6421" cap="flat">
                  <a:noFill/>
                  <a:prstDash val="solid"/>
                  <a:miter/>
                </a:ln>
              </p:spPr>
              <p:txBody>
                <a:bodyPr rtlCol="0" anchor="ctr"/>
                <a:lstStyle/>
                <a:p>
                  <a:endParaRPr lang="ko-KR" altLang="en-US"/>
                </a:p>
              </p:txBody>
            </p:sp>
          </p:grpSp>
        </p:grpSp>
      </p:grpSp>
      <p:sp>
        <p:nvSpPr>
          <p:cNvPr id="54" name="TextBox 53">
            <a:extLst>
              <a:ext uri="{FF2B5EF4-FFF2-40B4-BE49-F238E27FC236}">
                <a16:creationId xmlns:a16="http://schemas.microsoft.com/office/drawing/2014/main" id="{149E95E4-0C3A-3EF5-B277-52AF6A82969C}"/>
              </a:ext>
            </a:extLst>
          </p:cNvPr>
          <p:cNvSpPr txBox="1"/>
          <p:nvPr/>
        </p:nvSpPr>
        <p:spPr>
          <a:xfrm>
            <a:off x="1478908" y="1602408"/>
            <a:ext cx="8764667" cy="1200329"/>
          </a:xfrm>
          <a:prstGeom prst="rect">
            <a:avLst/>
          </a:prstGeom>
          <a:noFill/>
        </p:spPr>
        <p:txBody>
          <a:bodyPr wrap="square">
            <a:spAutoFit/>
          </a:bodyPr>
          <a:lstStyle/>
          <a:p>
            <a:r>
              <a:rPr lang="en-IN" dirty="0"/>
              <a:t>Model                         AUC           CA         F1      Precision     Recall     MCC</a:t>
            </a:r>
          </a:p>
          <a:p>
            <a:r>
              <a:rPr lang="en-IN" dirty="0">
                <a:solidFill>
                  <a:srgbClr val="000000"/>
                </a:solidFill>
                <a:effectLst/>
              </a:rPr>
              <a:t>Logistic Regression   0.8920       .8100     .8390   .9030          .8100      .455</a:t>
            </a:r>
          </a:p>
          <a:p>
            <a:r>
              <a:rPr lang="en-IN" dirty="0">
                <a:solidFill>
                  <a:srgbClr val="000000"/>
                </a:solidFill>
                <a:effectLst/>
              </a:rPr>
              <a:t>Gradient Boosting     0.8820        .9100     .8980.  .8970          .9100      .464</a:t>
            </a:r>
          </a:p>
          <a:p>
            <a:r>
              <a:rPr lang="en-IN" dirty="0">
                <a:solidFill>
                  <a:srgbClr val="000000"/>
                </a:solidFill>
                <a:effectLst/>
              </a:rPr>
              <a:t>Random Forest         0.9920        .9520     .9470   .9530          .9520      .737</a:t>
            </a:r>
            <a:endParaRPr lang="en-US" dirty="0"/>
          </a:p>
        </p:txBody>
      </p:sp>
    </p:spTree>
    <p:extLst>
      <p:ext uri="{BB962C8B-B14F-4D97-AF65-F5344CB8AC3E}">
        <p14:creationId xmlns:p14="http://schemas.microsoft.com/office/powerpoint/2010/main" val="15573097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428034" y="784789"/>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15A4BDA0-C270-4764-9C18-A593BCE2C965}"/>
              </a:ext>
            </a:extLst>
          </p:cNvPr>
          <p:cNvSpPr txBox="1"/>
          <p:nvPr/>
        </p:nvSpPr>
        <p:spPr>
          <a:xfrm>
            <a:off x="428017" y="841489"/>
            <a:ext cx="3774332" cy="830997"/>
          </a:xfrm>
          <a:prstGeom prst="rect">
            <a:avLst/>
          </a:prstGeom>
          <a:noFill/>
        </p:spPr>
        <p:txBody>
          <a:bodyPr wrap="square" rtlCol="0" anchor="ctr">
            <a:spAutoFit/>
          </a:bodyPr>
          <a:lstStyle/>
          <a:p>
            <a:r>
              <a:rPr lang="en-US" altLang="ko-KR" sz="2400" dirty="0">
                <a:solidFill>
                  <a:schemeClr val="tx1">
                    <a:lumMod val="75000"/>
                    <a:lumOff val="25000"/>
                  </a:schemeClr>
                </a:solidFill>
                <a:cs typeface="Arial" pitchFamily="34" charset="0"/>
              </a:rPr>
              <a:t>Model Selection and predictions</a:t>
            </a:r>
          </a:p>
        </p:txBody>
      </p:sp>
      <p:grpSp>
        <p:nvGrpSpPr>
          <p:cNvPr id="12" name="Group 3">
            <a:extLst>
              <a:ext uri="{FF2B5EF4-FFF2-40B4-BE49-F238E27FC236}">
                <a16:creationId xmlns:a16="http://schemas.microsoft.com/office/drawing/2014/main" id="{393B510D-706E-4969-9516-644ADC7D065A}"/>
              </a:ext>
            </a:extLst>
          </p:cNvPr>
          <p:cNvGrpSpPr/>
          <p:nvPr/>
        </p:nvGrpSpPr>
        <p:grpSpPr>
          <a:xfrm>
            <a:off x="5655815" y="1343391"/>
            <a:ext cx="5937753" cy="777510"/>
            <a:chOff x="6131310" y="1509877"/>
            <a:chExt cx="5937753" cy="777510"/>
          </a:xfrm>
        </p:grpSpPr>
        <p:sp>
          <p:nvSpPr>
            <p:cNvPr id="13" name="TextBox 12">
              <a:extLst>
                <a:ext uri="{FF2B5EF4-FFF2-40B4-BE49-F238E27FC236}">
                  <a16:creationId xmlns:a16="http://schemas.microsoft.com/office/drawing/2014/main" id="{822A6D68-6F3D-40F3-A4CC-4E924FB9A2C3}"/>
                </a:ext>
              </a:extLst>
            </p:cNvPr>
            <p:cNvSpPr txBox="1"/>
            <p:nvPr/>
          </p:nvSpPr>
          <p:spPr>
            <a:xfrm>
              <a:off x="6920394" y="1689278"/>
              <a:ext cx="5148669" cy="246221"/>
            </a:xfrm>
            <a:prstGeom prst="rect">
              <a:avLst/>
            </a:prstGeom>
            <a:noFill/>
          </p:spPr>
          <p:txBody>
            <a:bodyPr wrap="square" rtlCol="0">
              <a:spAutoFit/>
            </a:bodyPr>
            <a:lstStyle/>
            <a:p>
              <a:endParaRPr lang="en-IN" sz="1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131310" y="1509877"/>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nvGrpSpPr>
          <p:cNvPr id="17" name="Group 8">
            <a:extLst>
              <a:ext uri="{FF2B5EF4-FFF2-40B4-BE49-F238E27FC236}">
                <a16:creationId xmlns:a16="http://schemas.microsoft.com/office/drawing/2014/main" id="{54F5DB1E-0415-4497-9FF6-1CC2B884C380}"/>
              </a:ext>
            </a:extLst>
          </p:cNvPr>
          <p:cNvGrpSpPr/>
          <p:nvPr/>
        </p:nvGrpSpPr>
        <p:grpSpPr>
          <a:xfrm>
            <a:off x="5775129" y="2328385"/>
            <a:ext cx="5778794" cy="857196"/>
            <a:chOff x="6102442" y="1483456"/>
            <a:chExt cx="5778794" cy="857196"/>
          </a:xfrm>
        </p:grpSpPr>
        <p:sp>
          <p:nvSpPr>
            <p:cNvPr id="18" name="TextBox 17">
              <a:extLst>
                <a:ext uri="{FF2B5EF4-FFF2-40B4-BE49-F238E27FC236}">
                  <a16:creationId xmlns:a16="http://schemas.microsoft.com/office/drawing/2014/main" id="{709C111E-73A9-49C7-9DBC-28BEB7760B6E}"/>
                </a:ext>
              </a:extLst>
            </p:cNvPr>
            <p:cNvSpPr txBox="1"/>
            <p:nvPr/>
          </p:nvSpPr>
          <p:spPr>
            <a:xfrm>
              <a:off x="6732567" y="2063653"/>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19" name="Group 10">
              <a:extLst>
                <a:ext uri="{FF2B5EF4-FFF2-40B4-BE49-F238E27FC236}">
                  <a16:creationId xmlns:a16="http://schemas.microsoft.com/office/drawing/2014/main" id="{F0C59421-0986-4425-BB66-B0DEA722C63B}"/>
                </a:ext>
              </a:extLst>
            </p:cNvPr>
            <p:cNvGrpSpPr/>
            <p:nvPr/>
          </p:nvGrpSpPr>
          <p:grpSpPr>
            <a:xfrm>
              <a:off x="6102442" y="1483456"/>
              <a:ext cx="5467325" cy="777510"/>
              <a:chOff x="6102442" y="1483456"/>
              <a:chExt cx="5467325" cy="777510"/>
            </a:xfrm>
          </p:grpSpPr>
          <p:sp>
            <p:nvSpPr>
              <p:cNvPr id="20" name="TextBox 19">
                <a:extLst>
                  <a:ext uri="{FF2B5EF4-FFF2-40B4-BE49-F238E27FC236}">
                    <a16:creationId xmlns:a16="http://schemas.microsoft.com/office/drawing/2014/main" id="{9C26EC85-914A-4957-8584-101B920D7B30}"/>
                  </a:ext>
                </a:extLst>
              </p:cNvPr>
              <p:cNvSpPr txBox="1"/>
              <p:nvPr/>
            </p:nvSpPr>
            <p:spPr>
              <a:xfrm>
                <a:off x="6907927" y="1694321"/>
                <a:ext cx="4661840" cy="307777"/>
              </a:xfrm>
              <a:prstGeom prst="rect">
                <a:avLst/>
              </a:prstGeom>
              <a:noFill/>
            </p:spPr>
            <p:txBody>
              <a:bodyPr wrap="square" lIns="108000" rIns="108000" rtlCol="0">
                <a:spAutoFit/>
              </a:bodyPr>
              <a:lstStyle/>
              <a:p>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grpSp>
      <p:grpSp>
        <p:nvGrpSpPr>
          <p:cNvPr id="22" name="Group 13">
            <a:extLst>
              <a:ext uri="{FF2B5EF4-FFF2-40B4-BE49-F238E27FC236}">
                <a16:creationId xmlns:a16="http://schemas.microsoft.com/office/drawing/2014/main" id="{50594DF5-E126-48E4-AD08-EFA7EDBA52E1}"/>
              </a:ext>
            </a:extLst>
          </p:cNvPr>
          <p:cNvGrpSpPr/>
          <p:nvPr/>
        </p:nvGrpSpPr>
        <p:grpSpPr>
          <a:xfrm>
            <a:off x="5647430" y="3569818"/>
            <a:ext cx="5938122" cy="902769"/>
            <a:chOff x="6102442" y="1483456"/>
            <a:chExt cx="5938122" cy="902769"/>
          </a:xfrm>
        </p:grpSpPr>
        <p:sp>
          <p:nvSpPr>
            <p:cNvPr id="23" name="TextBox 22">
              <a:extLst>
                <a:ext uri="{FF2B5EF4-FFF2-40B4-BE49-F238E27FC236}">
                  <a16:creationId xmlns:a16="http://schemas.microsoft.com/office/drawing/2014/main" id="{0293D13C-DEA0-4867-A5C3-D30E1BECFF8B}"/>
                </a:ext>
              </a:extLst>
            </p:cNvPr>
            <p:cNvSpPr txBox="1"/>
            <p:nvPr/>
          </p:nvSpPr>
          <p:spPr>
            <a:xfrm>
              <a:off x="6891895" y="2109226"/>
              <a:ext cx="514866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5" name="TextBox 4">
            <a:extLst>
              <a:ext uri="{FF2B5EF4-FFF2-40B4-BE49-F238E27FC236}">
                <a16:creationId xmlns:a16="http://schemas.microsoft.com/office/drawing/2014/main" id="{E46C0447-07E8-7FAC-9D8B-E4B42F13FFE2}"/>
              </a:ext>
            </a:extLst>
          </p:cNvPr>
          <p:cNvSpPr txBox="1"/>
          <p:nvPr/>
        </p:nvSpPr>
        <p:spPr>
          <a:xfrm>
            <a:off x="5982511" y="1948414"/>
            <a:ext cx="4221804" cy="2862322"/>
          </a:xfrm>
          <a:prstGeom prst="rect">
            <a:avLst/>
          </a:prstGeom>
          <a:noFill/>
        </p:spPr>
        <p:txBody>
          <a:bodyPr wrap="square">
            <a:spAutoFit/>
          </a:bodyPr>
          <a:lstStyle/>
          <a:p>
            <a:r>
              <a:rPr lang="en-IN"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models were compared based on evaluation metrics, leading to the selection of logistic regression as the optimal model due to its superior performance on the test dataset. The final trained model was utilized to predict the likelihood of customer subscription for the bank's existing clients in the ExistingCustomers.csv dataset based on their attributes.</a:t>
            </a:r>
          </a:p>
          <a:p>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3307406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over and End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ppt/theme/themeOverride2.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ppt/theme/themeOverride3.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ppt/theme/themeOverride4.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ppt/theme/themeOverride5.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ppt/theme/themeOverride6.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ppt/theme/themeOverride7.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ppt/theme/themeOverride8.xml><?xml version="1.0" encoding="utf-8"?>
<a:themeOverride xmlns:a="http://schemas.openxmlformats.org/drawingml/2006/main">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themeOverride>
</file>

<file path=docProps/app.xml><?xml version="1.0" encoding="utf-8"?>
<Properties xmlns="http://schemas.openxmlformats.org/officeDocument/2006/extended-properties" xmlns:vt="http://schemas.openxmlformats.org/officeDocument/2006/docPropsVTypes">
  <TotalTime>9400</TotalTime>
  <Words>461</Words>
  <Application>Microsoft Macintosh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16</vt:i4>
      </vt:variant>
    </vt:vector>
  </HeadingPairs>
  <TitlesOfParts>
    <vt:vector size="21"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renuthilakan007@gmail.com</cp:lastModifiedBy>
  <cp:revision>101</cp:revision>
  <dcterms:created xsi:type="dcterms:W3CDTF">2020-01-20T05:08:25Z</dcterms:created>
  <dcterms:modified xsi:type="dcterms:W3CDTF">2023-05-24T03:27:01Z</dcterms:modified>
</cp:coreProperties>
</file>