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59" r:id="rId7"/>
    <p:sldId id="267" r:id="rId8"/>
    <p:sldId id="261" r:id="rId9"/>
    <p:sldId id="262" r:id="rId10"/>
    <p:sldId id="263" r:id="rId11"/>
    <p:sldId id="265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4A3D9-5FA8-1C12-DC91-37AC9C92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05" y="2218268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Uncovering the gaming industry’s Hidden gems: A comprehensive analysis of video game sales</a:t>
            </a:r>
          </a:p>
        </p:txBody>
      </p:sp>
    </p:spTree>
    <p:extLst>
      <p:ext uri="{BB962C8B-B14F-4D97-AF65-F5344CB8AC3E}">
        <p14:creationId xmlns:p14="http://schemas.microsoft.com/office/powerpoint/2010/main" val="34522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2311-E3B6-8859-B786-FFCB3C06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576" y="519954"/>
            <a:ext cx="5916706" cy="1308846"/>
          </a:xfrm>
        </p:spPr>
        <p:txBody>
          <a:bodyPr/>
          <a:lstStyle/>
          <a:p>
            <a:r>
              <a:rPr lang="en-US" dirty="0"/>
              <a:t>Top 10 Japan selling on vg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CEA4F7-7714-6EAF-6D61-7B61630B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504" y="2141538"/>
            <a:ext cx="5034016" cy="3649662"/>
          </a:xfrm>
        </p:spPr>
      </p:pic>
    </p:spTree>
    <p:extLst>
      <p:ext uri="{BB962C8B-B14F-4D97-AF65-F5344CB8AC3E}">
        <p14:creationId xmlns:p14="http://schemas.microsoft.com/office/powerpoint/2010/main" val="403665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EFE-99EC-5D9E-FD1A-C8302CD3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421341"/>
            <a:ext cx="7512424" cy="1165411"/>
          </a:xfrm>
        </p:spPr>
        <p:txBody>
          <a:bodyPr/>
          <a:lstStyle/>
          <a:p>
            <a:r>
              <a:rPr lang="en-US" dirty="0"/>
              <a:t>Top 10 north America selling vg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28292F-4F2A-FA22-42C4-3D2742953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7" y="2115671"/>
            <a:ext cx="7781364" cy="4320988"/>
          </a:xfrm>
        </p:spPr>
      </p:pic>
    </p:spTree>
    <p:extLst>
      <p:ext uri="{BB962C8B-B14F-4D97-AF65-F5344CB8AC3E}">
        <p14:creationId xmlns:p14="http://schemas.microsoft.com/office/powerpoint/2010/main" val="229673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BCCC-AAD0-B5A5-C224-D0866F11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341" y="429309"/>
            <a:ext cx="4518212" cy="1220197"/>
          </a:xfrm>
        </p:spPr>
        <p:txBody>
          <a:bodyPr/>
          <a:lstStyle/>
          <a:p>
            <a:r>
              <a:rPr lang="en-US" dirty="0"/>
              <a:t>Top 5 publishers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A1F40F2-5BAC-8352-CBE1-7FBCE48A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9" y="2456329"/>
            <a:ext cx="8892989" cy="3836895"/>
          </a:xfrm>
        </p:spPr>
      </p:pic>
    </p:spTree>
    <p:extLst>
      <p:ext uri="{BB962C8B-B14F-4D97-AF65-F5344CB8AC3E}">
        <p14:creationId xmlns:p14="http://schemas.microsoft.com/office/powerpoint/2010/main" val="38012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A665-C051-B6E6-673A-13FEAA10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6" y="1801409"/>
            <a:ext cx="2653552" cy="26450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67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EDBA-06F7-601A-8DA5-7EE8C09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7FA609-B316-B511-2FBA-3C07F4A36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14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A8FD-F24D-475B-79A7-6DCF1313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DDAD-3D88-5C96-D2D9-AA3CA2D5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5" y="2065867"/>
            <a:ext cx="6759388" cy="44913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V. RENUGA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R.HEMALATHA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R.BHARATHI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C. ABIRAMI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6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153F-1010-F5F7-F89E-5EE98625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847" y="277906"/>
            <a:ext cx="3424518" cy="1210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C92024-EDCE-EB49-0524-283200B7E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721223"/>
            <a:ext cx="10291482" cy="4679576"/>
          </a:xfrm>
        </p:spPr>
      </p:pic>
    </p:spTree>
    <p:extLst>
      <p:ext uri="{BB962C8B-B14F-4D97-AF65-F5344CB8AC3E}">
        <p14:creationId xmlns:p14="http://schemas.microsoft.com/office/powerpoint/2010/main" val="233608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801-804A-D320-5998-D7BFEF52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0E13AE-71C0-6D1C-94A7-6D01F453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24" y="2065867"/>
            <a:ext cx="10131425" cy="3550024"/>
          </a:xfrm>
        </p:spPr>
        <p:txBody>
          <a:bodyPr/>
          <a:lstStyle/>
          <a:p>
            <a:r>
              <a:rPr lang="en-US" dirty="0"/>
              <a:t>  The Gaming industry in India Can be categorized Into three segments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Gaming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Console Gaming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 and online gaming</a:t>
            </a:r>
          </a:p>
        </p:txBody>
      </p:sp>
    </p:spTree>
    <p:extLst>
      <p:ext uri="{BB962C8B-B14F-4D97-AF65-F5344CB8AC3E}">
        <p14:creationId xmlns:p14="http://schemas.microsoft.com/office/powerpoint/2010/main" val="409088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0460-ED02-F444-FEE9-2067C713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758029"/>
            <a:ext cx="15926313" cy="1070771"/>
          </a:xfrm>
        </p:spPr>
        <p:txBody>
          <a:bodyPr/>
          <a:lstStyle/>
          <a:p>
            <a:r>
              <a:rPr lang="en-US" dirty="0"/>
              <a:t>Sales in Europe Japan north America regions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2D9BD7-F583-51D6-BC3E-3EC4687F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718" y="2456329"/>
            <a:ext cx="6542647" cy="3840865"/>
          </a:xfrm>
        </p:spPr>
      </p:pic>
    </p:spTree>
    <p:extLst>
      <p:ext uri="{BB962C8B-B14F-4D97-AF65-F5344CB8AC3E}">
        <p14:creationId xmlns:p14="http://schemas.microsoft.com/office/powerpoint/2010/main" val="57705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0418-B029-569E-30C4-5BEA319E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624" y="609601"/>
            <a:ext cx="3030070" cy="1093693"/>
          </a:xfrm>
        </p:spPr>
        <p:txBody>
          <a:bodyPr/>
          <a:lstStyle/>
          <a:p>
            <a:r>
              <a:rPr lang="en-US" dirty="0"/>
              <a:t>Total sales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952D6C-13CE-D71C-8358-415189E77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6" y="1845702"/>
            <a:ext cx="7440707" cy="4402697"/>
          </a:xfrm>
        </p:spPr>
      </p:pic>
    </p:spTree>
    <p:extLst>
      <p:ext uri="{BB962C8B-B14F-4D97-AF65-F5344CB8AC3E}">
        <p14:creationId xmlns:p14="http://schemas.microsoft.com/office/powerpoint/2010/main" val="214991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2B6-D98E-F831-827B-11E14D7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with rank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A573B7-19B7-66E8-8DE2-6672D4EA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765" y="2374621"/>
            <a:ext cx="6849035" cy="3873779"/>
          </a:xfrm>
        </p:spPr>
      </p:pic>
    </p:spTree>
    <p:extLst>
      <p:ext uri="{BB962C8B-B14F-4D97-AF65-F5344CB8AC3E}">
        <p14:creationId xmlns:p14="http://schemas.microsoft.com/office/powerpoint/2010/main" val="8467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A2A-E62E-E322-80B6-D313F1CA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10 Selling genres on platforms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23D195-21E3-11F5-0B89-C3541049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12" y="2653553"/>
            <a:ext cx="7673788" cy="3594847"/>
          </a:xfrm>
        </p:spPr>
      </p:pic>
    </p:spTree>
    <p:extLst>
      <p:ext uri="{BB962C8B-B14F-4D97-AF65-F5344CB8AC3E}">
        <p14:creationId xmlns:p14="http://schemas.microsoft.com/office/powerpoint/2010/main" val="50420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Uncovering the gaming industry’s Hidden gems: A comprehensive analysis of video game sales</vt:lpstr>
      <vt:lpstr>PowerPoint Presentation</vt:lpstr>
      <vt:lpstr>Presented by </vt:lpstr>
      <vt:lpstr>Introduction</vt:lpstr>
      <vt:lpstr>Market segmentation</vt:lpstr>
      <vt:lpstr>Sales in Europe Japan north America regions</vt:lpstr>
      <vt:lpstr>Total sales</vt:lpstr>
      <vt:lpstr>Genre with rank</vt:lpstr>
      <vt:lpstr>Best 10 Selling genres on platforms </vt:lpstr>
      <vt:lpstr>Top 10 Japan selling on vg </vt:lpstr>
      <vt:lpstr>Top 10 north America selling vg</vt:lpstr>
      <vt:lpstr>Top 5 publishers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the gaming industry’s Hidden gems: A comprehensive analysis of video game sales</dc:title>
  <dc:creator>G.Kavi Nila</dc:creator>
  <cp:lastModifiedBy>G.Kavi Nila</cp:lastModifiedBy>
  <cp:revision>2</cp:revision>
  <dcterms:created xsi:type="dcterms:W3CDTF">2023-04-19T08:37:19Z</dcterms:created>
  <dcterms:modified xsi:type="dcterms:W3CDTF">2023-04-19T09:37:24Z</dcterms:modified>
</cp:coreProperties>
</file>