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1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59479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2021-05-25T07:50:10Z</dcterms:created>
  <dcterms:modified xsi:type="dcterms:W3CDTF">2024-04-14T05:11:46Z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156e0f5727194c63b9293f5e59e101bc</vt:lpwstr>
  </property>
</Properties>
</file>