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2" r:id="rId4"/>
    <p:sldId id="263" r:id="rId5"/>
    <p:sldId id="258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B9BEA-86C1-499C-95A1-EA6CE1997AA1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C2AE9-7B7B-4F36-99AB-727D838BE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8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microsoft.com/office/2007/relationships/hdphoto" Target="../media/hdphoto2.wdp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7.png"/><Relationship Id="rId10" Type="http://schemas.openxmlformats.org/officeDocument/2006/relationships/image" Target="../media/image20.jpeg"/><Relationship Id="rId4" Type="http://schemas.openxmlformats.org/officeDocument/2006/relationships/image" Target="../media/image15.jpe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42" y="1444661"/>
            <a:ext cx="2365785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66" y="1431782"/>
            <a:ext cx="2126019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Moratuwa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Uva</a:t>
            </a:r>
            <a:r>
              <a:rPr lang="en-US" sz="2400" dirty="0" smtClean="0"/>
              <a:t> </a:t>
            </a:r>
            <a:r>
              <a:rPr lang="en-US" sz="2400" dirty="0" err="1" smtClean="0"/>
              <a:t>Wellassa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54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8052354"/>
            <a:ext cx="687600" cy="687600"/>
          </a:xfrm>
          <a:prstGeom prst="round2DiagRect">
            <a:avLst/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8991484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9924520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10857556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11790593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78" y="8067725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M.C.J. </a:t>
            </a:r>
            <a:r>
              <a:rPr lang="en-US" sz="2400" dirty="0" err="1">
                <a:solidFill>
                  <a:schemeClr val="tx1"/>
                </a:solidFill>
              </a:rPr>
              <a:t>Peiris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D.L.T.S. </a:t>
            </a:r>
            <a:r>
              <a:rPr lang="en-US" sz="2400" dirty="0" err="1">
                <a:solidFill>
                  <a:schemeClr val="tx1"/>
                </a:solidFill>
              </a:rPr>
              <a:t>Jaliya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J.K.B. </a:t>
            </a:r>
            <a:r>
              <a:rPr lang="en-US" sz="2400" dirty="0" err="1">
                <a:solidFill>
                  <a:schemeClr val="tx1"/>
                </a:solidFill>
              </a:rPr>
              <a:t>Dassanayake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K.M.C.L. </a:t>
            </a:r>
            <a:r>
              <a:rPr lang="en-US" sz="2400" dirty="0" err="1">
                <a:solidFill>
                  <a:schemeClr val="tx1"/>
                </a:solidFill>
              </a:rPr>
              <a:t>Amarathunga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M.D.M. </a:t>
            </a:r>
            <a:r>
              <a:rPr lang="en-US" sz="2400" dirty="0" err="1">
                <a:solidFill>
                  <a:schemeClr val="tx1"/>
                </a:solidFill>
              </a:rPr>
              <a:t>Udayanga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A.J. </a:t>
            </a:r>
            <a:r>
              <a:rPr lang="en-US" sz="2400" dirty="0" err="1">
                <a:solidFill>
                  <a:schemeClr val="tx1"/>
                </a:solidFill>
              </a:rPr>
              <a:t>Munasinghe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4210" y="352171"/>
            <a:ext cx="7012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</a:t>
            </a:r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Moratuwa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0" y="292351"/>
            <a:ext cx="1274165" cy="13538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31864" y="1283662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54 - 67 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0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8" t="18006" r="30050" b="22057"/>
          <a:stretch/>
        </p:blipFill>
        <p:spPr>
          <a:xfrm rot="16200000" flipH="1">
            <a:off x="1267204" y="8064542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235479" y="661267"/>
            <a:ext cx="70275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Uva</a:t>
            </a:r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Wellassa</a:t>
            </a:r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university of Sri Lanka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08" y="405783"/>
            <a:ext cx="928343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7" t="21627" r="29397" b="23431"/>
          <a:stretch/>
        </p:blipFill>
        <p:spPr>
          <a:xfrm rot="16200000" flipH="1">
            <a:off x="1267204" y="8996054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12272" r="23778" b="17802"/>
          <a:stretch/>
        </p:blipFill>
        <p:spPr>
          <a:xfrm rot="16200000" flipH="1">
            <a:off x="1267204" y="9927568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7" t="19765" r="29397" b="25294"/>
          <a:stretch/>
        </p:blipFill>
        <p:spPr>
          <a:xfrm rot="16200000" flipH="1">
            <a:off x="1267204" y="10845867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3" t="19739" r="27523" b="20064"/>
          <a:stretch/>
        </p:blipFill>
        <p:spPr>
          <a:xfrm rot="16200000" flipH="1">
            <a:off x="1267204" y="11784499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7" t="19722" r="26587" b="17844"/>
          <a:stretch/>
        </p:blipFill>
        <p:spPr>
          <a:xfrm rot="16200000" flipH="1">
            <a:off x="6187387" y="8061496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1" t="17987" r="25651" b="17083"/>
          <a:stretch/>
        </p:blipFill>
        <p:spPr>
          <a:xfrm rot="16200000" flipH="1">
            <a:off x="6187387" y="8994531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8" t="15460" r="29450" b="17111"/>
          <a:stretch/>
        </p:blipFill>
        <p:spPr>
          <a:xfrm rot="16200000" flipH="1">
            <a:off x="6187387" y="9927568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W.N.K.M.S. </a:t>
            </a:r>
            <a:r>
              <a:rPr lang="en-US" sz="2400" dirty="0" err="1" smtClean="0">
                <a:solidFill>
                  <a:schemeClr val="tx1"/>
                </a:solidFill>
              </a:rPr>
              <a:t>Danawardana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A.M.N. </a:t>
            </a:r>
            <a:r>
              <a:rPr lang="en-US" sz="2400" dirty="0" err="1">
                <a:solidFill>
                  <a:schemeClr val="tx1"/>
                </a:solidFill>
              </a:rPr>
              <a:t>Jayantha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T.P.S. </a:t>
            </a:r>
            <a:r>
              <a:rPr lang="en-US" sz="2400" dirty="0" err="1">
                <a:solidFill>
                  <a:schemeClr val="tx1"/>
                </a:solidFill>
              </a:rPr>
              <a:t>Madusanka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W.H.T.P. </a:t>
            </a:r>
            <a:r>
              <a:rPr lang="en-US" sz="2400" dirty="0" err="1">
                <a:solidFill>
                  <a:schemeClr val="tx1"/>
                </a:solidFill>
              </a:rPr>
              <a:t>Weerapura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M.W.D. </a:t>
            </a:r>
            <a:r>
              <a:rPr lang="en-US" sz="2400" dirty="0" err="1">
                <a:solidFill>
                  <a:schemeClr val="tx1"/>
                </a:solidFill>
              </a:rPr>
              <a:t>Jayasanka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W.G.T.T.K. </a:t>
            </a:r>
            <a:r>
              <a:rPr lang="en-US" sz="2400" dirty="0" err="1">
                <a:solidFill>
                  <a:schemeClr val="tx1"/>
                </a:solidFill>
              </a:rPr>
              <a:t>Dewasurendara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W.B.M.W.P.K. </a:t>
            </a:r>
            <a:r>
              <a:rPr lang="en-US" sz="2400" dirty="0" err="1">
                <a:solidFill>
                  <a:schemeClr val="tx1"/>
                </a:solidFill>
              </a:rPr>
              <a:t>Weerasekara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18596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A.C.S. </a:t>
            </a:r>
            <a:r>
              <a:rPr lang="en-US" sz="2400" dirty="0" err="1">
                <a:solidFill>
                  <a:schemeClr val="tx1"/>
                </a:solidFill>
              </a:rPr>
              <a:t>Chandrasena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3648" y="1348057"/>
            <a:ext cx="342470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54 - 67 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7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3.7037E-7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4.81481E-6 L 0.00183 -0.89538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3.33333E-6 L 0.00183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2.96296E-6 L 0.00183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4.07407E-6 L 0.00182 -0.8953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350"/>
                            </p:stCondLst>
                            <p:childTnLst>
                              <p:par>
                                <p:cTn id="3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167E-6 3.7037E-7 L 0.00183 -0.89537 " pathEditMode="relative" rAng="0" ptsTypes="AA">
                                      <p:cBhvr>
                                        <p:cTn id="36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950"/>
                            </p:stCondLst>
                            <p:childTnLst>
                              <p:par>
                                <p:cTn id="4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4.81481E-6 L 0.00182 -0.89537 " pathEditMode="relative" rAng="0" ptsTypes="AA">
                                      <p:cBhvr>
                                        <p:cTn id="41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43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42" y="1444661"/>
            <a:ext cx="2365785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66" y="1431782"/>
            <a:ext cx="2126019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Moratuwa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Uva</a:t>
            </a:r>
            <a:r>
              <a:rPr lang="en-US" sz="2400" dirty="0" smtClean="0"/>
              <a:t> </a:t>
            </a:r>
            <a:r>
              <a:rPr lang="en-US" sz="2400" dirty="0" err="1" smtClean="0"/>
              <a:t>Wellassa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4379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30</cp:revision>
  <dcterms:created xsi:type="dcterms:W3CDTF">2015-06-09T09:34:29Z</dcterms:created>
  <dcterms:modified xsi:type="dcterms:W3CDTF">2015-06-10T08:04:38Z</dcterms:modified>
</cp:coreProperties>
</file>