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2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2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3.gif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jpeg"/><Relationship Id="rId7" Type="http://schemas.openxmlformats.org/officeDocument/2006/relationships/image" Target="../media/image1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41" y="1444661"/>
            <a:ext cx="2601533" cy="27426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Colombo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30" y="8063239"/>
            <a:ext cx="62891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Kelaniya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05783"/>
            <a:ext cx="115706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15" y="8987676"/>
            <a:ext cx="62874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27" y="9912113"/>
            <a:ext cx="63052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45" y="10836550"/>
            <a:ext cx="63068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7" y="11760986"/>
            <a:ext cx="63758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81" y="8066422"/>
            <a:ext cx="62609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69" y="8990859"/>
            <a:ext cx="61432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56" y="9915296"/>
            <a:ext cx="632146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R.M.C.K </a:t>
            </a:r>
            <a:r>
              <a:rPr lang="en-US" sz="2400" dirty="0" err="1" smtClean="0">
                <a:solidFill>
                  <a:schemeClr val="tx1"/>
                </a:solidFill>
              </a:rPr>
              <a:t>Bandara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D.M.S.P. </a:t>
            </a:r>
            <a:r>
              <a:rPr lang="en-US" sz="2400" dirty="0" err="1" smtClean="0">
                <a:solidFill>
                  <a:schemeClr val="tx1"/>
                </a:solidFill>
              </a:rPr>
              <a:t>Dassanayake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S.R.N.T </a:t>
            </a:r>
            <a:r>
              <a:rPr lang="en-US" sz="2400" dirty="0" err="1" smtClean="0">
                <a:solidFill>
                  <a:schemeClr val="tx1"/>
                </a:solidFill>
              </a:rPr>
              <a:t>Jayarathne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V.H. </a:t>
            </a:r>
            <a:r>
              <a:rPr lang="en-US" sz="2400" dirty="0" err="1" smtClean="0">
                <a:solidFill>
                  <a:schemeClr val="tx1"/>
                </a:solidFill>
              </a:rPr>
              <a:t>Gunasekara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M.N.A. </a:t>
            </a:r>
            <a:r>
              <a:rPr lang="en-US" sz="2400" dirty="0" err="1" smtClean="0">
                <a:solidFill>
                  <a:schemeClr val="tx1"/>
                </a:solidFill>
              </a:rPr>
              <a:t>Prasanna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G.L.P. </a:t>
            </a:r>
            <a:r>
              <a:rPr lang="en-US" sz="2400" dirty="0" err="1" smtClean="0">
                <a:solidFill>
                  <a:schemeClr val="tx1"/>
                </a:solidFill>
              </a:rPr>
              <a:t>Gunasinghe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R.D.S.K. </a:t>
            </a:r>
            <a:r>
              <a:rPr lang="en-US" sz="2400" dirty="0" err="1" smtClean="0">
                <a:solidFill>
                  <a:schemeClr val="tx1"/>
                </a:solidFill>
              </a:rPr>
              <a:t>Jayasinghe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A.S.K. De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0769" y="1335178"/>
            <a:ext cx="3450463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72 - 86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351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35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6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95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8063239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8987676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9912113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10836550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6" y="11760986"/>
            <a:ext cx="688903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J.A.D.S </a:t>
            </a:r>
            <a:r>
              <a:rPr lang="en-US" sz="2400" dirty="0" err="1" smtClean="0">
                <a:solidFill>
                  <a:schemeClr val="tx1"/>
                </a:solidFill>
              </a:rPr>
              <a:t>Perera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V. </a:t>
            </a:r>
            <a:r>
              <a:rPr lang="en-US" sz="2400" dirty="0" err="1" smtClean="0">
                <a:solidFill>
                  <a:schemeClr val="tx1"/>
                </a:solidFill>
              </a:rPr>
              <a:t>Ajeak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K.S.C De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R.M.S.T. </a:t>
            </a:r>
            <a:r>
              <a:rPr lang="en-US" sz="2400" dirty="0" err="1" smtClean="0">
                <a:solidFill>
                  <a:schemeClr val="tx1"/>
                </a:solidFill>
              </a:rPr>
              <a:t>Siriwardana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D.G.P.M. </a:t>
            </a:r>
            <a:r>
              <a:rPr lang="en-US" sz="2400" dirty="0" err="1" smtClean="0">
                <a:solidFill>
                  <a:schemeClr val="tx1"/>
                </a:solidFill>
              </a:rPr>
              <a:t>Premathilake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14108" y="339292"/>
            <a:ext cx="6593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Colombo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1" y="218395"/>
            <a:ext cx="1324146" cy="139596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70769" y="1257904"/>
            <a:ext cx="3450463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72 - 86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606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41" y="1444661"/>
            <a:ext cx="2601533" cy="27426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Colombo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8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30</cp:revision>
  <dcterms:created xsi:type="dcterms:W3CDTF">2015-06-09T09:34:29Z</dcterms:created>
  <dcterms:modified xsi:type="dcterms:W3CDTF">2015-06-10T06:03:39Z</dcterms:modified>
</cp:coreProperties>
</file>