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7.pn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9" y="1418331"/>
            <a:ext cx="2528796" cy="2539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</a:t>
            </a:r>
            <a:r>
              <a:rPr lang="en-US" sz="2400" dirty="0"/>
              <a:t>of Sri </a:t>
            </a:r>
            <a:r>
              <a:rPr lang="en-US" sz="2400" dirty="0" err="1" smtClean="0"/>
              <a:t>Jayawardana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54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>
            <a:hlinkClick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6689" r="36695" b="18867"/>
          <a:stretch/>
        </p:blipFill>
        <p:spPr>
          <a:xfrm rot="16200000" flipH="1">
            <a:off x="1250236" y="8052354"/>
            <a:ext cx="687600" cy="687600"/>
          </a:xfrm>
          <a:prstGeom prst="round2Diag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14408" r="31889" b="13305"/>
          <a:stretch/>
        </p:blipFill>
        <p:spPr>
          <a:xfrm rot="16200000" flipH="1">
            <a:off x="1250236" y="899148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0" t="19941" r="29547" b="21161"/>
          <a:stretch/>
        </p:blipFill>
        <p:spPr>
          <a:xfrm rot="16200000" flipH="1">
            <a:off x="1250236" y="9924520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7" t="14660" r="23827" b="15547"/>
          <a:stretch/>
        </p:blipFill>
        <p:spPr>
          <a:xfrm rot="16200000" flipH="1">
            <a:off x="1250236" y="1085755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4287" r="27598" b="18412"/>
          <a:stretch/>
        </p:blipFill>
        <p:spPr>
          <a:xfrm rot="16200000" flipH="1">
            <a:off x="1250236" y="11790593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3827" r="23466" b="9109"/>
          <a:stretch/>
        </p:blipFill>
        <p:spPr>
          <a:xfrm rot="16200000" flipH="1">
            <a:off x="6170578" y="8067725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K.L.A.Y.I. </a:t>
            </a:r>
            <a:r>
              <a:rPr lang="en-US" sz="2400" dirty="0" err="1" smtClean="0">
                <a:solidFill>
                  <a:schemeClr val="tx1"/>
                </a:solidFill>
              </a:rPr>
              <a:t>Pushpakumara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D.T.D. </a:t>
            </a:r>
            <a:r>
              <a:rPr lang="en-US" sz="2400" dirty="0" err="1" smtClean="0">
                <a:solidFill>
                  <a:schemeClr val="tx1"/>
                </a:solidFill>
              </a:rPr>
              <a:t>Gunasekara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B.L.D.M.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P.B. </a:t>
            </a:r>
            <a:r>
              <a:rPr lang="en-US" sz="2400" dirty="0" err="1" smtClean="0">
                <a:solidFill>
                  <a:schemeClr val="tx1"/>
                </a:solidFill>
              </a:rPr>
              <a:t>Wijebandara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H.M.U.M. </a:t>
            </a:r>
            <a:r>
              <a:rPr lang="en-US" sz="2400" dirty="0" err="1" smtClean="0">
                <a:solidFill>
                  <a:schemeClr val="tx1"/>
                </a:solidFill>
              </a:rPr>
              <a:t>Herath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P.M.D. </a:t>
            </a:r>
            <a:r>
              <a:rPr lang="en-US" sz="2400" dirty="0" err="1" smtClean="0">
                <a:solidFill>
                  <a:schemeClr val="tx1"/>
                </a:solidFill>
              </a:rPr>
              <a:t>Chathuranga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2814" y="558235"/>
            <a:ext cx="67298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Sri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Jayawardanapura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8" y="341388"/>
            <a:ext cx="1099872" cy="11570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4743" y="1284378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45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8" t="18006" r="30050" b="22057"/>
          <a:stretch/>
        </p:blipFill>
        <p:spPr>
          <a:xfrm rot="16200000" flipH="1">
            <a:off x="1267204" y="8064542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35479" y="661267"/>
            <a:ext cx="7027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8" y="405783"/>
            <a:ext cx="928343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21627" r="29397" b="23431"/>
          <a:stretch/>
        </p:blipFill>
        <p:spPr>
          <a:xfrm rot="16200000" flipH="1">
            <a:off x="1267204" y="899605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12272" r="23778" b="17802"/>
          <a:stretch/>
        </p:blipFill>
        <p:spPr>
          <a:xfrm rot="16200000" flipH="1">
            <a:off x="1267204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19765" r="29397" b="25294"/>
          <a:stretch/>
        </p:blipFill>
        <p:spPr>
          <a:xfrm rot="16200000" flipH="1">
            <a:off x="1267204" y="10845867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3" t="19739" r="27523" b="20064"/>
          <a:stretch/>
        </p:blipFill>
        <p:spPr>
          <a:xfrm rot="16200000" flipH="1">
            <a:off x="1267204" y="11784499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7" t="19722" r="26587" b="17844"/>
          <a:stretch/>
        </p:blipFill>
        <p:spPr>
          <a:xfrm rot="16200000" flipH="1">
            <a:off x="6187387" y="806149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1" t="17987" r="25651" b="17083"/>
          <a:stretch/>
        </p:blipFill>
        <p:spPr>
          <a:xfrm rot="16200000" flipH="1">
            <a:off x="6187387" y="8994531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15460" r="29450" b="17111"/>
          <a:stretch/>
        </p:blipFill>
        <p:spPr>
          <a:xfrm rot="16200000" flipH="1">
            <a:off x="6187387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W.N.K.M.S. </a:t>
            </a:r>
            <a:r>
              <a:rPr lang="en-US" sz="2400" dirty="0" err="1" smtClean="0">
                <a:solidFill>
                  <a:schemeClr val="tx1"/>
                </a:solidFill>
              </a:rPr>
              <a:t>Danawardana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A.M.N. </a:t>
            </a:r>
            <a:r>
              <a:rPr lang="en-US" sz="2400" dirty="0" err="1">
                <a:solidFill>
                  <a:schemeClr val="tx1"/>
                </a:solidFill>
              </a:rPr>
              <a:t>Jayantha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T.P.S. </a:t>
            </a:r>
            <a:r>
              <a:rPr lang="en-US" sz="2400" dirty="0" err="1">
                <a:solidFill>
                  <a:schemeClr val="tx1"/>
                </a:solidFill>
              </a:rPr>
              <a:t>Madusanka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W.H.T.P. </a:t>
            </a:r>
            <a:r>
              <a:rPr lang="en-US" sz="2400" dirty="0" err="1">
                <a:solidFill>
                  <a:schemeClr val="tx1"/>
                </a:solidFill>
              </a:rPr>
              <a:t>Weerapura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M.W.D. </a:t>
            </a:r>
            <a:r>
              <a:rPr lang="en-US" sz="2400" dirty="0" err="1">
                <a:solidFill>
                  <a:schemeClr val="tx1"/>
                </a:solidFill>
              </a:rPr>
              <a:t>Jayasanka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W.G.T.T.K. </a:t>
            </a:r>
            <a:r>
              <a:rPr lang="en-US" sz="2400" dirty="0" err="1">
                <a:solidFill>
                  <a:schemeClr val="tx1"/>
                </a:solidFill>
              </a:rPr>
              <a:t>Dewasurendara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W.B.M.W.P.K. </a:t>
            </a:r>
            <a:r>
              <a:rPr lang="en-US" sz="2400" dirty="0" err="1">
                <a:solidFill>
                  <a:schemeClr val="tx1"/>
                </a:solidFill>
              </a:rPr>
              <a:t>Weerasekara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A.C.S. </a:t>
            </a:r>
            <a:r>
              <a:rPr lang="en-US" sz="2400" dirty="0" err="1">
                <a:solidFill>
                  <a:schemeClr val="tx1"/>
                </a:solidFill>
              </a:rPr>
              <a:t>Chandrasena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48" y="1348057"/>
            <a:ext cx="342470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84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3.7037E-7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81481E-6 L 0.00183 -0.89538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33333E-6 L 0.00183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2.96296E-6 L 0.00183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07407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7037E-7 L 0.00183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9" y="1418331"/>
            <a:ext cx="2528796" cy="2539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6" y="1431782"/>
            <a:ext cx="2126019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</a:t>
            </a:r>
            <a:r>
              <a:rPr lang="en-US" sz="2400" dirty="0"/>
              <a:t>of Sri </a:t>
            </a:r>
            <a:r>
              <a:rPr lang="en-US" sz="2400" dirty="0" err="1" smtClean="0"/>
              <a:t>Jayawardana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624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30</cp:revision>
  <dcterms:created xsi:type="dcterms:W3CDTF">2015-06-09T09:34:29Z</dcterms:created>
  <dcterms:modified xsi:type="dcterms:W3CDTF">2015-06-10T08:15:37Z</dcterms:modified>
</cp:coreProperties>
</file>