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7.pn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60" y="1444661"/>
            <a:ext cx="1901349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26" y="8063239"/>
            <a:ext cx="57752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Ruhuna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72" y="405783"/>
            <a:ext cx="87521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57" y="8987676"/>
            <a:ext cx="60226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51" y="9912113"/>
            <a:ext cx="60027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4" y="10836550"/>
            <a:ext cx="59514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61" y="11760986"/>
            <a:ext cx="5936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11" y="8066422"/>
            <a:ext cx="58783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H.N.T. </a:t>
            </a:r>
            <a:r>
              <a:rPr lang="en-US" sz="2400" dirty="0" err="1" smtClean="0">
                <a:solidFill>
                  <a:schemeClr val="tx1"/>
                </a:solidFill>
              </a:rPr>
              <a:t>Anuruddika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S.M.N.M. </a:t>
            </a:r>
            <a:r>
              <a:rPr lang="en-US" sz="2400" dirty="0" err="1" smtClean="0">
                <a:solidFill>
                  <a:schemeClr val="tx1"/>
                </a:solidFill>
              </a:rPr>
              <a:t>Sandanayake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R.M.C. </a:t>
            </a:r>
            <a:r>
              <a:rPr lang="en-US" sz="2400" dirty="0" err="1" smtClean="0">
                <a:solidFill>
                  <a:schemeClr val="tx1"/>
                </a:solidFill>
              </a:rPr>
              <a:t>Shamali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A.P.I. </a:t>
            </a:r>
            <a:r>
              <a:rPr lang="en-US" sz="2400" dirty="0" err="1" smtClean="0">
                <a:solidFill>
                  <a:schemeClr val="tx1"/>
                </a:solidFill>
              </a:rPr>
              <a:t>Mendis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M.K.J.C. </a:t>
            </a:r>
            <a:r>
              <a:rPr lang="en-US" sz="2400" dirty="0" err="1" smtClean="0">
                <a:solidFill>
                  <a:schemeClr val="tx1"/>
                </a:solidFill>
              </a:rPr>
              <a:t>Rajatheja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T.R.D. Fernando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32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97" y="8063239"/>
            <a:ext cx="61258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09020" y="635509"/>
            <a:ext cx="7080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27" y="405783"/>
            <a:ext cx="963162" cy="12004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51" y="8987676"/>
            <a:ext cx="62847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2" y="9912113"/>
            <a:ext cx="60305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57" y="10836550"/>
            <a:ext cx="60126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09" y="11760986"/>
            <a:ext cx="59895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50" y="8066422"/>
            <a:ext cx="61235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12" y="8990859"/>
            <a:ext cx="60623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50" y="9915296"/>
            <a:ext cx="61075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61" y="10839733"/>
            <a:ext cx="60433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84" y="11764169"/>
            <a:ext cx="61349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R.M.S.L. </a:t>
            </a:r>
            <a:r>
              <a:rPr lang="en-US" sz="2400" dirty="0" err="1" smtClean="0">
                <a:solidFill>
                  <a:schemeClr val="tx1"/>
                </a:solidFill>
              </a:rPr>
              <a:t>Rathnayake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S.K.C.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G.A.D.T.B. </a:t>
            </a:r>
            <a:r>
              <a:rPr lang="en-US" sz="2400" dirty="0" err="1" smtClean="0">
                <a:solidFill>
                  <a:schemeClr val="tx1"/>
                </a:solidFill>
              </a:rPr>
              <a:t>Devindi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S.I.W. </a:t>
            </a:r>
            <a:r>
              <a:rPr lang="en-US" sz="2400" dirty="0" err="1" smtClean="0">
                <a:solidFill>
                  <a:schemeClr val="tx1"/>
                </a:solidFill>
              </a:rPr>
              <a:t>Abeywardana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M.H.J. </a:t>
            </a:r>
            <a:r>
              <a:rPr lang="en-US" sz="2400" dirty="0" err="1" smtClean="0">
                <a:solidFill>
                  <a:schemeClr val="tx1"/>
                </a:solidFill>
              </a:rPr>
              <a:t>Chamani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A.P. </a:t>
            </a:r>
            <a:r>
              <a:rPr lang="en-US" sz="2400" dirty="0" err="1" smtClean="0">
                <a:solidFill>
                  <a:schemeClr val="tx1"/>
                </a:solidFill>
              </a:rPr>
              <a:t>Weerakoon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R.M.S.D. </a:t>
            </a:r>
            <a:r>
              <a:rPr lang="en-US" sz="2400" dirty="0" err="1" smtClean="0">
                <a:solidFill>
                  <a:schemeClr val="tx1"/>
                </a:solidFill>
              </a:rPr>
              <a:t>Rathnayaka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R.M.S.N. </a:t>
            </a:r>
            <a:r>
              <a:rPr lang="en-US" sz="2400" dirty="0" err="1" smtClean="0">
                <a:solidFill>
                  <a:schemeClr val="tx1"/>
                </a:solidFill>
              </a:rPr>
              <a:t>Rathnakaya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D.H.I.S. </a:t>
            </a:r>
            <a:r>
              <a:rPr lang="en-US" sz="2400" dirty="0" err="1" smtClean="0">
                <a:solidFill>
                  <a:schemeClr val="tx1"/>
                </a:solidFill>
              </a:rPr>
              <a:t>Ranaweera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P.K.T. </a:t>
            </a:r>
            <a:r>
              <a:rPr lang="en-US" sz="2400" dirty="0" err="1" smtClean="0">
                <a:solidFill>
                  <a:schemeClr val="tx1"/>
                </a:solidFill>
              </a:rPr>
              <a:t>Malshani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44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6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150"/>
                            </p:stCondLst>
                            <p:childTnLst>
                              <p:par>
                                <p:cTn id="5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1" dur="1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60" y="1444661"/>
            <a:ext cx="1901349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Ruhuna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399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30</cp:revision>
  <dcterms:created xsi:type="dcterms:W3CDTF">2015-06-09T09:34:29Z</dcterms:created>
  <dcterms:modified xsi:type="dcterms:W3CDTF">2015-06-10T09:25:36Z</dcterms:modified>
</cp:coreProperties>
</file>