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55208-135E-4765-9EC9-90384BFDC342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92AD7-41E7-4DCA-850A-3A652C474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10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D385E-277D-4419-A409-12F556E8AB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90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5.jp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3.gif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4" Type="http://schemas.openxmlformats.org/officeDocument/2006/relationships/image" Target="../media/image6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7.jpeg"/><Relationship Id="rId7" Type="http://schemas.openxmlformats.org/officeDocument/2006/relationships/image" Target="../media/image19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7.png"/><Relationship Id="rId10" Type="http://schemas.openxmlformats.org/officeDocument/2006/relationships/image" Target="../media/image22.jpeg"/><Relationship Id="rId4" Type="http://schemas.openxmlformats.org/officeDocument/2006/relationships/image" Target="../media/image4.png"/><Relationship Id="rId9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44661"/>
            <a:ext cx="2513647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99" y="1431782"/>
            <a:ext cx="2004353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Kelaniya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Ruhuna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54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27" y="8063239"/>
            <a:ext cx="61432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533149" y="429445"/>
            <a:ext cx="6432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</a:t>
            </a:r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Kelaniya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7" y="405783"/>
            <a:ext cx="1157066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27" y="8987676"/>
            <a:ext cx="61432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81" y="9912113"/>
            <a:ext cx="62001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45" y="10836550"/>
            <a:ext cx="62968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61" y="11760986"/>
            <a:ext cx="62645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55" y="8066422"/>
            <a:ext cx="623949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57" y="8990859"/>
            <a:ext cx="60254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29" y="9915296"/>
            <a:ext cx="627001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92" y="10839733"/>
            <a:ext cx="63347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D.T.M.N. </a:t>
            </a:r>
            <a:r>
              <a:rPr lang="en-US" sz="2400" dirty="0" err="1" smtClean="0">
                <a:solidFill>
                  <a:schemeClr val="tx1"/>
                </a:solidFill>
              </a:rPr>
              <a:t>Tharanga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I.B.C.S.B. </a:t>
            </a:r>
            <a:r>
              <a:rPr lang="en-US" sz="2400" dirty="0" err="1" smtClean="0">
                <a:solidFill>
                  <a:schemeClr val="tx1"/>
                </a:solidFill>
              </a:rPr>
              <a:t>Weerapokuna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J.L.B. </a:t>
            </a:r>
            <a:r>
              <a:rPr lang="en-US" sz="2400" dirty="0" err="1" smtClean="0">
                <a:solidFill>
                  <a:schemeClr val="tx1"/>
                </a:solidFill>
              </a:rPr>
              <a:t>Jayaweera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M.L.M. Silva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H.M.P.K. </a:t>
            </a:r>
            <a:r>
              <a:rPr lang="en-US" sz="2400" dirty="0" err="1" smtClean="0">
                <a:solidFill>
                  <a:schemeClr val="tx1"/>
                </a:solidFill>
              </a:rPr>
              <a:t>Ekanayake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H.M.U.A. </a:t>
            </a:r>
            <a:r>
              <a:rPr lang="en-US" sz="2400" dirty="0" err="1" smtClean="0">
                <a:solidFill>
                  <a:schemeClr val="tx1"/>
                </a:solidFill>
              </a:rPr>
              <a:t>bandara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H.D. </a:t>
            </a:r>
            <a:r>
              <a:rPr lang="en-US" sz="2400" dirty="0" err="1" smtClean="0">
                <a:solidFill>
                  <a:schemeClr val="tx1"/>
                </a:solidFill>
              </a:rPr>
              <a:t>Abesinghe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18596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A.K.V.H. </a:t>
            </a:r>
            <a:r>
              <a:rPr lang="en-US" sz="2400" dirty="0" err="1" smtClean="0">
                <a:solidFill>
                  <a:schemeClr val="tx1"/>
                </a:solidFill>
              </a:rPr>
              <a:t>Abeyrathne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18596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P.L.N.U. </a:t>
            </a:r>
            <a:r>
              <a:rPr lang="en-US" sz="2400" dirty="0" err="1" smtClean="0">
                <a:solidFill>
                  <a:schemeClr val="tx1"/>
                </a:solidFill>
              </a:rPr>
              <a:t>Corray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4743" y="1335178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54 - 67 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62" y="11764169"/>
            <a:ext cx="627535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Rectangle 26"/>
          <p:cNvSpPr/>
          <p:nvPr/>
        </p:nvSpPr>
        <p:spPr>
          <a:xfrm>
            <a:off x="7018596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K.R.I. </a:t>
            </a:r>
            <a:r>
              <a:rPr lang="en-US" sz="2400" smtClean="0">
                <a:solidFill>
                  <a:schemeClr val="tx1"/>
                </a:solidFill>
              </a:rPr>
              <a:t>Maduranga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2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350"/>
                            </p:stCondLst>
                            <p:childTnLst>
                              <p:par>
                                <p:cTn id="3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11111E-6 L 0.00182 -0.89537 " pathEditMode="relative" rAng="0" ptsTypes="AA">
                                      <p:cBhvr>
                                        <p:cTn id="36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950"/>
                            </p:stCondLst>
                            <p:childTnLst>
                              <p:par>
                                <p:cTn id="4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4.81481E-6 L 0.00182 -0.89537 " pathEditMode="relative" rAng="0" ptsTypes="AA">
                                      <p:cBhvr>
                                        <p:cTn id="41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43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50"/>
                            </p:stCondLst>
                            <p:childTnLst>
                              <p:par>
                                <p:cTn id="4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2.96296E-6 L 0.00182 -0.89537 " pathEditMode="relative" rAng="0" ptsTypes="AA">
                                      <p:cBhvr>
                                        <p:cTn id="46" dur="1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48" dur="1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150"/>
                            </p:stCondLst>
                            <p:childTnLst>
                              <p:par>
                                <p:cTn id="5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7.40741E-7 L 0.00182 -0.89537 " pathEditMode="relative" rAng="0" ptsTypes="AA">
                                      <p:cBhvr>
                                        <p:cTn id="51" dur="1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53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99" y="8063239"/>
            <a:ext cx="62557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637088" y="429445"/>
            <a:ext cx="6224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</a:t>
            </a:r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Ruhuna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405782"/>
            <a:ext cx="901420" cy="119170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99" y="8987676"/>
            <a:ext cx="62557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99" y="9912113"/>
            <a:ext cx="62557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99" y="10836550"/>
            <a:ext cx="62557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99" y="11760986"/>
            <a:ext cx="62557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41" y="8066422"/>
            <a:ext cx="62557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B.M.A.C.Premarathne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K.K.P.S.Kumara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K.G.S.Divanjana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A.V.P.M.Prasad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W.V.T.S.Fernando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M.Edison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1864" y="1322299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r>
              <a:rPr lang="en-US" dirty="0"/>
              <a:t>Weigh Class : </a:t>
            </a:r>
            <a:r>
              <a:rPr lang="en-US" dirty="0" smtClean="0"/>
              <a:t>54 - 67 </a:t>
            </a:r>
            <a:r>
              <a:rPr lang="en-US" dirty="0"/>
              <a:t>Kg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85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44661"/>
            <a:ext cx="2513647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99" y="1431782"/>
            <a:ext cx="2004353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Kelaniya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Ruhuna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55797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71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28</cp:revision>
  <dcterms:created xsi:type="dcterms:W3CDTF">2015-06-09T09:34:29Z</dcterms:created>
  <dcterms:modified xsi:type="dcterms:W3CDTF">2015-06-10T08:59:48Z</dcterms:modified>
</cp:coreProperties>
</file>