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3.gif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80" y="1444661"/>
            <a:ext cx="2360944" cy="24889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Colombo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1" y="8063239"/>
            <a:ext cx="61125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Kelaniya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05783"/>
            <a:ext cx="115706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76" y="8987676"/>
            <a:ext cx="61302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47" y="9912113"/>
            <a:ext cx="61168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30" y="10836550"/>
            <a:ext cx="60631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23" y="11760986"/>
            <a:ext cx="60832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56" y="8066422"/>
            <a:ext cx="60454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17" y="8990859"/>
            <a:ext cx="62702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50" y="9915296"/>
            <a:ext cx="59135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W.P.P. </a:t>
            </a:r>
            <a:r>
              <a:rPr lang="en-US" sz="2400" dirty="0" err="1" smtClean="0">
                <a:solidFill>
                  <a:schemeClr val="tx1"/>
                </a:solidFill>
              </a:rPr>
              <a:t>Pathirana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H.M.T.K. </a:t>
            </a:r>
            <a:r>
              <a:rPr lang="en-US" sz="2400" dirty="0" err="1" smtClean="0">
                <a:solidFill>
                  <a:schemeClr val="tx1"/>
                </a:solidFill>
              </a:rPr>
              <a:t>Hettiarachchi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S.A.T.A. </a:t>
            </a:r>
            <a:r>
              <a:rPr lang="en-US" sz="2400" dirty="0" err="1" smtClean="0">
                <a:solidFill>
                  <a:schemeClr val="tx1"/>
                </a:solidFill>
              </a:rPr>
              <a:t>Senevirathne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D.U.S. </a:t>
            </a:r>
            <a:r>
              <a:rPr lang="en-US" sz="2400" dirty="0" err="1" smtClean="0">
                <a:solidFill>
                  <a:schemeClr val="tx1"/>
                </a:solidFill>
              </a:rPr>
              <a:t>Jayasinghe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W.V.S.S. </a:t>
            </a:r>
            <a:r>
              <a:rPr lang="en-US" sz="2400" dirty="0" err="1" smtClean="0">
                <a:solidFill>
                  <a:schemeClr val="tx1"/>
                </a:solidFill>
              </a:rPr>
              <a:t>Wijekoon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P.A.A.D. </a:t>
            </a:r>
            <a:r>
              <a:rPr lang="en-US" sz="2400" dirty="0" err="1" smtClean="0">
                <a:solidFill>
                  <a:schemeClr val="tx1"/>
                </a:solidFill>
              </a:rPr>
              <a:t>Munasinghe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M.I. </a:t>
            </a:r>
            <a:r>
              <a:rPr lang="en-US" sz="2400" dirty="0" err="1" smtClean="0">
                <a:solidFill>
                  <a:schemeClr val="tx1"/>
                </a:solidFill>
              </a:rPr>
              <a:t>Pushpakumari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A.A.D. </a:t>
            </a:r>
            <a:r>
              <a:rPr lang="en-US" sz="2400" dirty="0" err="1" smtClean="0">
                <a:solidFill>
                  <a:schemeClr val="tx1"/>
                </a:solidFill>
              </a:rPr>
              <a:t>Sandamali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46 - 58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3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6" y="8063239"/>
            <a:ext cx="62098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452744" y="429445"/>
            <a:ext cx="6593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Colombo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308546"/>
            <a:ext cx="1311929" cy="13830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6" y="8987676"/>
            <a:ext cx="61474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15" y="9912113"/>
            <a:ext cx="62874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13" y="10836550"/>
            <a:ext cx="62394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01" y="11760986"/>
            <a:ext cx="62117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K.P.S.H.De</a:t>
            </a:r>
            <a:r>
              <a:rPr lang="en-US" sz="2400" dirty="0" smtClean="0">
                <a:solidFill>
                  <a:schemeClr val="tx1"/>
                </a:solidFill>
              </a:rPr>
              <a:t>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R.I.Jayathilaka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D.P.Wickramage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W.L.T.Pabasara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F.I.Moulana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r>
              <a:rPr lang="en-US" dirty="0"/>
              <a:t>Weigh Class : 46 </a:t>
            </a:r>
            <a:r>
              <a:rPr lang="en-US" dirty="0" smtClean="0"/>
              <a:t>– 58 Kg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8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80" y="1444661"/>
            <a:ext cx="2360944" cy="24889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Colombo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74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29</cp:revision>
  <dcterms:created xsi:type="dcterms:W3CDTF">2015-06-09T09:34:29Z</dcterms:created>
  <dcterms:modified xsi:type="dcterms:W3CDTF">2015-06-10T09:52:14Z</dcterms:modified>
</cp:coreProperties>
</file>