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3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9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60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4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7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CBDA-47B9-4FCF-973B-00245A131B00}" type="datetimeFigureOut">
              <a:rPr lang="en-GB" smtClean="0"/>
              <a:t>10/06/2015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B267-B834-4822-AEE0-8252BB1FC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1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5.jp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4.png"/><Relationship Id="rId11" Type="http://schemas.openxmlformats.org/officeDocument/2006/relationships/image" Target="../media/image21.jpeg"/><Relationship Id="rId5" Type="http://schemas.openxmlformats.org/officeDocument/2006/relationships/image" Target="../media/image17.jpeg"/><Relationship Id="rId10" Type="http://schemas.openxmlformats.org/officeDocument/2006/relationships/image" Target="../media/image20.jpeg"/><Relationship Id="rId4" Type="http://schemas.openxmlformats.org/officeDocument/2006/relationships/image" Target="../media/image5.jp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04" y="1409700"/>
            <a:ext cx="2161454" cy="2693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313" y="1431782"/>
            <a:ext cx="2693987" cy="264982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10794" y="2333704"/>
            <a:ext cx="19704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err="1" smtClean="0">
                <a:solidFill>
                  <a:schemeClr val="bg1"/>
                </a:solidFill>
                <a:latin typeface="Britannic Bold" panose="020B0903060703020204" pitchFamily="34" charset="0"/>
              </a:rPr>
              <a:t>Vs</a:t>
            </a:r>
            <a:endParaRPr lang="en-GB" sz="13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817" y="4499562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Uva</a:t>
            </a:r>
            <a:r>
              <a:rPr lang="en-US" sz="2400" dirty="0" smtClean="0"/>
              <a:t> </a:t>
            </a:r>
            <a:r>
              <a:rPr lang="en-US" sz="2400" dirty="0" err="1" smtClean="0"/>
              <a:t>Wellassa</a:t>
            </a:r>
            <a:r>
              <a:rPr lang="en-US" sz="2400" dirty="0" smtClean="0"/>
              <a:t> University of Sri </a:t>
            </a:r>
            <a:r>
              <a:rPr lang="en-US" sz="2400" dirty="0" err="1" smtClean="0"/>
              <a:t>lanka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63228" y="4515894"/>
            <a:ext cx="352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Sabaragamuwa</a:t>
            </a:r>
            <a:r>
              <a:rPr lang="en-US" sz="2400" dirty="0" smtClean="0"/>
              <a:t> University of Sri Lanka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3982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14:prism dir="u" isContent="1" isInverted="1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95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8" t="18006" r="30050" b="22057"/>
          <a:stretch/>
        </p:blipFill>
        <p:spPr>
          <a:xfrm rot="16200000" flipH="1">
            <a:off x="1267204" y="8064542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235479" y="661267"/>
            <a:ext cx="70275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Uva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Wellassa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08" y="405783"/>
            <a:ext cx="928343" cy="115706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21627" r="29397" b="23431"/>
          <a:stretch/>
        </p:blipFill>
        <p:spPr>
          <a:xfrm rot="16200000" flipH="1">
            <a:off x="1267204" y="8996054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12272" r="23778" b="17802"/>
          <a:stretch/>
        </p:blipFill>
        <p:spPr>
          <a:xfrm rot="16200000" flipH="1">
            <a:off x="1267204" y="9927568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7" t="19765" r="29397" b="25294"/>
          <a:stretch/>
        </p:blipFill>
        <p:spPr>
          <a:xfrm rot="16200000" flipH="1">
            <a:off x="1267204" y="10845867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3" t="19739" r="27523" b="20064"/>
          <a:stretch/>
        </p:blipFill>
        <p:spPr>
          <a:xfrm rot="16200000" flipH="1">
            <a:off x="1267204" y="11784499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7" t="19722" r="26587" b="17844"/>
          <a:stretch/>
        </p:blipFill>
        <p:spPr>
          <a:xfrm rot="16200000" flipH="1">
            <a:off x="6187387" y="8061496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1" t="17987" r="25651" b="17083"/>
          <a:stretch/>
        </p:blipFill>
        <p:spPr>
          <a:xfrm rot="16200000" flipH="1">
            <a:off x="6187387" y="8994531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8" t="15460" r="29450" b="17111"/>
          <a:stretch/>
        </p:blipFill>
        <p:spPr>
          <a:xfrm rot="16200000" flipH="1">
            <a:off x="6187387" y="9927568"/>
            <a:ext cx="687600" cy="687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W.N.K.M.S. </a:t>
            </a:r>
            <a:r>
              <a:rPr lang="en-US" sz="2400" dirty="0" err="1" smtClean="0">
                <a:solidFill>
                  <a:schemeClr val="tx1"/>
                </a:solidFill>
              </a:rPr>
              <a:t>Danawardana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A.M.N. </a:t>
            </a:r>
            <a:r>
              <a:rPr lang="en-US" sz="2400" dirty="0" err="1">
                <a:solidFill>
                  <a:schemeClr val="tx1"/>
                </a:solidFill>
              </a:rPr>
              <a:t>Jayantha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T.P.S. </a:t>
            </a:r>
            <a:r>
              <a:rPr lang="en-US" sz="2400" dirty="0" err="1">
                <a:solidFill>
                  <a:schemeClr val="tx1"/>
                </a:solidFill>
              </a:rPr>
              <a:t>Madusanka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W.H.T.P. </a:t>
            </a:r>
            <a:r>
              <a:rPr lang="en-US" sz="2400" dirty="0" err="1">
                <a:solidFill>
                  <a:schemeClr val="tx1"/>
                </a:solidFill>
              </a:rPr>
              <a:t>Weerapura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M.W.D. </a:t>
            </a:r>
            <a:r>
              <a:rPr lang="en-US" sz="2400" dirty="0" err="1">
                <a:solidFill>
                  <a:schemeClr val="tx1"/>
                </a:solidFill>
              </a:rPr>
              <a:t>Jayasanka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18596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W.G.T.T.K. </a:t>
            </a:r>
            <a:r>
              <a:rPr lang="en-US" sz="2400" dirty="0" err="1">
                <a:solidFill>
                  <a:schemeClr val="tx1"/>
                </a:solidFill>
              </a:rPr>
              <a:t>Dewasurendara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018596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W.B.M.W.P.K. </a:t>
            </a:r>
            <a:r>
              <a:rPr lang="en-US" sz="2400" dirty="0" err="1">
                <a:solidFill>
                  <a:schemeClr val="tx1"/>
                </a:solidFill>
              </a:rPr>
              <a:t>Weerasekara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018596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A.C.S. </a:t>
            </a:r>
            <a:r>
              <a:rPr lang="en-US" sz="2400" dirty="0" err="1">
                <a:solidFill>
                  <a:schemeClr val="tx1"/>
                </a:solidFill>
              </a:rPr>
              <a:t>Chandrasena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3648" y="1348057"/>
            <a:ext cx="3424704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54 - 67 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2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3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5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3.7037E-7 L 0.00182 -0.89537 " pathEditMode="relative" rAng="0" ptsTypes="AA">
                                      <p:cBhvr>
                                        <p:cTn id="11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950"/>
                            </p:stCondLst>
                            <p:childTnLst>
                              <p:par>
                                <p:cTn id="1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4.81481E-6 L 0.00183 -0.89538 " pathEditMode="relative" rAng="0" ptsTypes="AA">
                                      <p:cBhvr>
                                        <p:cTn id="16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50"/>
                            </p:stCondLst>
                            <p:childTnLst>
                              <p:par>
                                <p:cTn id="2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3.33333E-6 L 0.00183 -0.89537 " pathEditMode="relative" rAng="0" ptsTypes="AA">
                                      <p:cBhvr>
                                        <p:cTn id="21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50"/>
                            </p:stCondLst>
                            <p:childTnLst>
                              <p:par>
                                <p:cTn id="2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2.96296E-6 L 0.00183 -0.89537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-4.07407E-6 L 0.00182 -0.89537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33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350"/>
                            </p:stCondLst>
                            <p:childTnLst>
                              <p:par>
                                <p:cTn id="35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79167E-6 3.7037E-7 L 0.00183 -0.89537 " pathEditMode="relative" rAng="0" ptsTypes="AA">
                                      <p:cBhvr>
                                        <p:cTn id="36" dur="1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38" dur="1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950"/>
                            </p:stCondLst>
                            <p:childTnLst>
                              <p:par>
                                <p:cTn id="40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-4.81481E-6 L 0.00182 -0.89537 " pathEditMode="relative" rAng="0" ptsTypes="AA">
                                      <p:cBhvr>
                                        <p:cTn id="41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43" dur="1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50"/>
                            </p:stCondLst>
                            <p:childTnLst>
                              <p:par>
                                <p:cTn id="4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64" y="8063239"/>
            <a:ext cx="618447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8" name="Rectangle 27"/>
          <p:cNvSpPr/>
          <p:nvPr/>
        </p:nvSpPr>
        <p:spPr>
          <a:xfrm>
            <a:off x="2007724" y="635509"/>
            <a:ext cx="74830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Sabaragamuwa</a:t>
            </a:r>
            <a:r>
              <a:rPr lang="en-U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University of Sri Lanka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47" y="415267"/>
            <a:ext cx="1157066" cy="113809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09" y="38100"/>
            <a:ext cx="2877630" cy="20341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273" y="8987676"/>
            <a:ext cx="632829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586" y="9912113"/>
            <a:ext cx="608202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27" y="10836550"/>
            <a:ext cx="614320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09" y="11760986"/>
            <a:ext cx="584956" cy="6889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098413" y="8052354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W.P.N.T. </a:t>
            </a:r>
            <a:r>
              <a:rPr lang="en-US" sz="2400" dirty="0" err="1" smtClean="0">
                <a:solidFill>
                  <a:schemeClr val="tx1"/>
                </a:solidFill>
              </a:rPr>
              <a:t>Lakmal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098413" y="8983867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W.N.K.S.I. </a:t>
            </a:r>
            <a:r>
              <a:rPr lang="en-US" sz="2400" dirty="0" err="1">
                <a:solidFill>
                  <a:schemeClr val="tx1"/>
                </a:solidFill>
              </a:rPr>
              <a:t>Dhanawardana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98413" y="9915380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S.M.D.P. </a:t>
            </a:r>
            <a:r>
              <a:rPr lang="en-US" sz="2400" dirty="0" err="1">
                <a:solidFill>
                  <a:schemeClr val="tx1"/>
                </a:solidFill>
              </a:rPr>
              <a:t>Dasanayake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098413" y="10846893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A.M. </a:t>
            </a:r>
            <a:r>
              <a:rPr lang="en-US" sz="2400" dirty="0" err="1">
                <a:solidFill>
                  <a:schemeClr val="tx1"/>
                </a:solidFill>
              </a:rPr>
              <a:t>Darshana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98413" y="11778405"/>
            <a:ext cx="3515932" cy="69978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0000">
                  <a:alpha val="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R.V.A.J.Sampath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3648" y="1335178"/>
            <a:ext cx="3424705" cy="369332"/>
          </a:xfrm>
          <a:prstGeom prst="rect">
            <a:avLst/>
          </a:prstGeom>
          <a:gradFill>
            <a:gsLst>
              <a:gs pos="50000">
                <a:srgbClr val="FF7A7A">
                  <a:alpha val="0"/>
                </a:srgbClr>
              </a:gs>
              <a:gs pos="0">
                <a:schemeClr val="bg1">
                  <a:alpha val="45000"/>
                </a:schemeClr>
              </a:gs>
              <a:gs pos="100000">
                <a:schemeClr val="bg1"/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Weigh Class : 54 </a:t>
            </a:r>
            <a:r>
              <a:rPr lang="en-US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- 67 </a:t>
            </a:r>
            <a:r>
              <a:rPr lang="en-US" dirty="0" smtClean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Kg</a:t>
            </a:r>
            <a:endParaRPr lang="en-GB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pic>
        <p:nvPicPr>
          <p:cNvPr id="5" name="bro-1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1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0182 -0.89537 " pathEditMode="relative" rAng="0" ptsTypes="AA">
                                      <p:cBhvr>
                                        <p:cTn id="8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95833E-6 -2.22045E-16 L 0.00104 -0.89468 " pathEditMode="relative" rAng="0" ptsTypes="AA">
                                      <p:cBhvr>
                                        <p:cTn id="10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5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1.85185E-6 L 0.00182 -0.89537 " pathEditMode="relative" rAng="0" ptsTypes="AA">
                                      <p:cBhvr>
                                        <p:cTn id="13" dur="1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3.7037E-7 L 0.00104 -0.89468 " pathEditMode="relative" rAng="0" ptsTypes="AA">
                                      <p:cBhvr>
                                        <p:cTn id="15" dur="11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95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1.85185E-6 L 0.00182 -0.89537 " pathEditMode="relative" rAng="0" ptsTypes="AA">
                                      <p:cBhvr>
                                        <p:cTn id="18" dur="1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7.40741E-7 L 0.00104 -0.89468 " pathEditMode="relative" rAng="0" ptsTypes="AA">
                                      <p:cBhvr>
                                        <p:cTn id="20" dur="1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50"/>
                            </p:stCondLst>
                            <p:childTnLst>
                              <p:par>
                                <p:cTn id="22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-4.07407E-6 L 0.00182 -0.89537 " pathEditMode="relative" rAng="0" ptsTypes="AA">
                                      <p:cBhvr>
                                        <p:cTn id="23" dur="1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1.11111E-6 L 0.00104 -0.89468 " pathEditMode="relative" rAng="0" ptsTypes="AA">
                                      <p:cBhvr>
                                        <p:cTn id="25" dur="11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5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3.7037E-6 L 0.00182 -0.89537 " pathEditMode="relative" rAng="0" ptsTypes="AA">
                                      <p:cBhvr>
                                        <p:cTn id="28" dur="1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447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2.96296E-6 L 0.00104 -0.89468 " pathEditMode="relative" rAng="0" ptsTypes="AA">
                                      <p:cBhvr>
                                        <p:cTn id="30" dur="11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74</Words>
  <Application>Microsoft Office PowerPoint</Application>
  <PresentationFormat>Widescreen</PresentationFormat>
  <Paragraphs>20</Paragraphs>
  <Slides>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Adobe Gothic Std B</vt:lpstr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Crown lap</dc:creator>
  <cp:lastModifiedBy>Renuka</cp:lastModifiedBy>
  <cp:revision>28</cp:revision>
  <dcterms:created xsi:type="dcterms:W3CDTF">2015-06-09T09:34:29Z</dcterms:created>
  <dcterms:modified xsi:type="dcterms:W3CDTF">2015-06-10T05:24:36Z</dcterms:modified>
</cp:coreProperties>
</file>