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2" r:id="rId4"/>
    <p:sldId id="261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023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6BD0C-CEDB-4FEE-A54B-3D628BDCC66C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D385E-277D-4419-A409-12F556E8AB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D385E-277D-4419-A409-12F556E8AB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79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gif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audio" Target="../media/media1.mp3"/><Relationship Id="rId16" Type="http://schemas.openxmlformats.org/officeDocument/2006/relationships/image" Target="../media/image15.jpeg"/><Relationship Id="rId1" Type="http://schemas.microsoft.com/office/2007/relationships/media" Target="../media/media1.mp3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openxmlformats.org/officeDocument/2006/relationships/image" Target="../media/image5.jp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8.jpeg"/><Relationship Id="rId7" Type="http://schemas.openxmlformats.org/officeDocument/2006/relationships/image" Target="../media/image2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7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44661"/>
            <a:ext cx="2513647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83" y="1431782"/>
            <a:ext cx="2647386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Kelaniya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Sri </a:t>
            </a:r>
            <a:r>
              <a:rPr lang="en-US" sz="2400" dirty="0" err="1" smtClean="0"/>
              <a:t>Jayawaradanapura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3982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27" y="8063239"/>
            <a:ext cx="614320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533149" y="429445"/>
            <a:ext cx="6432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</a:t>
            </a:r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Kelaniya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7" y="405783"/>
            <a:ext cx="1157066" cy="1157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27" y="8987676"/>
            <a:ext cx="614320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81" y="9912113"/>
            <a:ext cx="62001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45" y="10836550"/>
            <a:ext cx="62968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61" y="11760986"/>
            <a:ext cx="62645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55" y="8066422"/>
            <a:ext cx="623949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57" y="8990859"/>
            <a:ext cx="60254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29" y="9915296"/>
            <a:ext cx="627001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92" y="10839733"/>
            <a:ext cx="633474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D.T.M.N. </a:t>
            </a:r>
            <a:r>
              <a:rPr lang="en-US" sz="2400" dirty="0" err="1" smtClean="0">
                <a:solidFill>
                  <a:schemeClr val="tx1"/>
                </a:solidFill>
              </a:rPr>
              <a:t>Tharanga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I.B.C.S.B. </a:t>
            </a:r>
            <a:r>
              <a:rPr lang="en-US" sz="2400" dirty="0" err="1" smtClean="0">
                <a:solidFill>
                  <a:schemeClr val="tx1"/>
                </a:solidFill>
              </a:rPr>
              <a:t>Weerapokuna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J.L.B. </a:t>
            </a:r>
            <a:r>
              <a:rPr lang="en-US" sz="2400" dirty="0" err="1" smtClean="0">
                <a:solidFill>
                  <a:schemeClr val="tx1"/>
                </a:solidFill>
              </a:rPr>
              <a:t>Jayaweera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M.L.M. Silva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H.M.P.K. </a:t>
            </a:r>
            <a:r>
              <a:rPr lang="en-US" sz="2400" dirty="0" err="1" smtClean="0">
                <a:solidFill>
                  <a:schemeClr val="tx1"/>
                </a:solidFill>
              </a:rPr>
              <a:t>Ekanayake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H.M.U.A. </a:t>
            </a:r>
            <a:r>
              <a:rPr lang="en-US" sz="2400" dirty="0" err="1" smtClean="0">
                <a:solidFill>
                  <a:schemeClr val="tx1"/>
                </a:solidFill>
              </a:rPr>
              <a:t>bandara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18596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H.D. </a:t>
            </a:r>
            <a:r>
              <a:rPr lang="en-US" sz="2400" dirty="0" err="1" smtClean="0">
                <a:solidFill>
                  <a:schemeClr val="tx1"/>
                </a:solidFill>
              </a:rPr>
              <a:t>Abesinghe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18596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A.K.V.H. </a:t>
            </a:r>
            <a:r>
              <a:rPr lang="en-US" sz="2400" dirty="0" err="1" smtClean="0">
                <a:solidFill>
                  <a:schemeClr val="tx1"/>
                </a:solidFill>
              </a:rPr>
              <a:t>Abeyrathne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18596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P.L.N.U. </a:t>
            </a:r>
            <a:r>
              <a:rPr lang="en-US" sz="2400" dirty="0" err="1" smtClean="0">
                <a:solidFill>
                  <a:schemeClr val="tx1"/>
                </a:solidFill>
              </a:rPr>
              <a:t>Corray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4743" y="1335178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54 - 67 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" name="bro-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62" y="11764169"/>
            <a:ext cx="627535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Rectangle 26"/>
          <p:cNvSpPr/>
          <p:nvPr/>
        </p:nvSpPr>
        <p:spPr>
          <a:xfrm>
            <a:off x="7018596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K.R.I. </a:t>
            </a:r>
            <a:r>
              <a:rPr lang="en-US" sz="2400" smtClean="0">
                <a:solidFill>
                  <a:schemeClr val="tx1"/>
                </a:solidFill>
              </a:rPr>
              <a:t>Maduranga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8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1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5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20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5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5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5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30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75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5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350"/>
                            </p:stCondLst>
                            <p:childTnLst>
                              <p:par>
                                <p:cTn id="3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1.11111E-6 L 0.00182 -0.89537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40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950"/>
                            </p:stCondLst>
                            <p:childTnLst>
                              <p:par>
                                <p:cTn id="4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4.81481E-6 L 0.00182 -0.89537 " pathEditMode="relative" rAng="0" ptsTypes="AA">
                                      <p:cBhvr>
                                        <p:cTn id="43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45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50"/>
                            </p:stCondLst>
                            <p:childTnLst>
                              <p:par>
                                <p:cTn id="4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2.96296E-6 L 0.00182 -0.89537 " pathEditMode="relative" rAng="0" ptsTypes="AA">
                                      <p:cBhvr>
                                        <p:cTn id="48" dur="1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50" dur="1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150"/>
                            </p:stCondLst>
                            <p:childTnLst>
                              <p:par>
                                <p:cTn id="5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7.40741E-7 L 0.00182 -0.89537 " pathEditMode="relative" rAng="0" ptsTypes="AA">
                                      <p:cBhvr>
                                        <p:cTn id="53" dur="1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55" dur="1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>
            <a:hlinkClick r:id="" action="ppaction://noaction" highlightClick="1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2" t="16689" r="36695" b="18867"/>
          <a:stretch/>
        </p:blipFill>
        <p:spPr>
          <a:xfrm rot="16200000" flipH="1">
            <a:off x="1250236" y="8052354"/>
            <a:ext cx="687600" cy="687600"/>
          </a:xfrm>
          <a:prstGeom prst="round2DiagRect">
            <a:avLst/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6" t="14408" r="31889" b="13305"/>
          <a:stretch/>
        </p:blipFill>
        <p:spPr>
          <a:xfrm rot="16200000" flipH="1">
            <a:off x="1250236" y="8991484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0" t="19941" r="29547" b="21161"/>
          <a:stretch/>
        </p:blipFill>
        <p:spPr>
          <a:xfrm rot="16200000" flipH="1">
            <a:off x="1250236" y="9924520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7" t="14660" r="23827" b="15547"/>
          <a:stretch/>
        </p:blipFill>
        <p:spPr>
          <a:xfrm rot="16200000" flipH="1">
            <a:off x="1250236" y="10857556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6" t="14287" r="27598" b="18412"/>
          <a:stretch/>
        </p:blipFill>
        <p:spPr>
          <a:xfrm rot="16200000" flipH="1">
            <a:off x="1250236" y="11790593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3827" r="23466" b="9109"/>
          <a:stretch/>
        </p:blipFill>
        <p:spPr>
          <a:xfrm rot="16200000" flipH="1">
            <a:off x="6170578" y="8067725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K.L.A.Y.I. </a:t>
            </a:r>
            <a:r>
              <a:rPr lang="en-US" sz="2400" dirty="0" err="1" smtClean="0">
                <a:solidFill>
                  <a:schemeClr val="tx1"/>
                </a:solidFill>
              </a:rPr>
              <a:t>Pushpakumara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D.T.D. </a:t>
            </a:r>
            <a:r>
              <a:rPr lang="en-US" sz="2400" dirty="0" err="1" smtClean="0">
                <a:solidFill>
                  <a:schemeClr val="tx1"/>
                </a:solidFill>
              </a:rPr>
              <a:t>Gunasekara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B.L.D.M. De Silva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P.B. </a:t>
            </a:r>
            <a:r>
              <a:rPr lang="en-US" sz="2400" dirty="0" err="1" smtClean="0">
                <a:solidFill>
                  <a:schemeClr val="tx1"/>
                </a:solidFill>
              </a:rPr>
              <a:t>Wijebandara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H.M.U.M. </a:t>
            </a:r>
            <a:r>
              <a:rPr lang="en-US" sz="2400" dirty="0" err="1" smtClean="0">
                <a:solidFill>
                  <a:schemeClr val="tx1"/>
                </a:solidFill>
              </a:rPr>
              <a:t>Herath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P.M.D. </a:t>
            </a:r>
            <a:r>
              <a:rPr lang="en-US" sz="2400" dirty="0" err="1" smtClean="0">
                <a:solidFill>
                  <a:schemeClr val="tx1"/>
                </a:solidFill>
              </a:rPr>
              <a:t>Chathuranga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32814" y="558235"/>
            <a:ext cx="67298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University of Sri </a:t>
            </a:r>
            <a:r>
              <a:rPr lang="en-US" sz="3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Jayawardanapura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28" y="341388"/>
            <a:ext cx="1099872" cy="115706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44743" y="1284378"/>
            <a:ext cx="350251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54 - 67 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47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2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11111E-6 L 0.00182 -0.8953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1" y="1444661"/>
            <a:ext cx="2513647" cy="25136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83" y="1431782"/>
            <a:ext cx="2647386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</a:t>
            </a:r>
            <a:r>
              <a:rPr lang="en-US" sz="2400" dirty="0" err="1" smtClean="0"/>
              <a:t>Kelaniya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University of Sri </a:t>
            </a:r>
            <a:r>
              <a:rPr lang="en-US" sz="2400" dirty="0" err="1" smtClean="0"/>
              <a:t>Jayawaradanapura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621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87</Words>
  <Application>Microsoft Office PowerPoint</Application>
  <PresentationFormat>Widescreen</PresentationFormat>
  <Paragraphs>27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Gothic Std B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32</cp:revision>
  <dcterms:created xsi:type="dcterms:W3CDTF">2015-06-09T09:34:29Z</dcterms:created>
  <dcterms:modified xsi:type="dcterms:W3CDTF">2015-06-10T04:22:57Z</dcterms:modified>
</cp:coreProperties>
</file>