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02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6BD0C-CEDB-4FEE-A54B-3D628BDCC66C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D385E-277D-4419-A409-12F556E8A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gif"/><Relationship Id="rId11" Type="http://schemas.openxmlformats.org/officeDocument/2006/relationships/image" Target="../media/image11.jpeg"/><Relationship Id="rId5" Type="http://schemas.openxmlformats.org/officeDocument/2006/relationships/image" Target="../media/image6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5.jp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22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7.jpeg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jpeg"/><Relationship Id="rId4" Type="http://schemas.openxmlformats.org/officeDocument/2006/relationships/image" Target="../media/image5.jpg"/><Relationship Id="rId9" Type="http://schemas.openxmlformats.org/officeDocument/2006/relationships/image" Target="../media/image19.jpe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7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3982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88" y="8063239"/>
            <a:ext cx="607398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15" y="8987676"/>
            <a:ext cx="60994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02" y="9912113"/>
            <a:ext cx="60797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66" y="10836550"/>
            <a:ext cx="61324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80" y="11760986"/>
            <a:ext cx="59221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0" y="8066422"/>
            <a:ext cx="605278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30" y="8990859"/>
            <a:ext cx="61939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37" y="9915296"/>
            <a:ext cx="60558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N.P.S.S. </a:t>
            </a:r>
            <a:r>
              <a:rPr lang="en-US" sz="2400" dirty="0" err="1" smtClean="0">
                <a:solidFill>
                  <a:schemeClr val="tx1"/>
                </a:solidFill>
              </a:rPr>
              <a:t>Nuwarage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W.R.W. </a:t>
            </a:r>
            <a:r>
              <a:rPr lang="en-US" sz="2400" dirty="0" err="1" smtClean="0">
                <a:solidFill>
                  <a:schemeClr val="tx1"/>
                </a:solidFill>
              </a:rPr>
              <a:t>Wickramasinghe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K.M.R.C.K. </a:t>
            </a:r>
            <a:r>
              <a:rPr lang="en-US" sz="2400" dirty="0" err="1" smtClean="0">
                <a:solidFill>
                  <a:schemeClr val="tx1"/>
                </a:solidFill>
              </a:rPr>
              <a:t>Samarakoon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W.C. </a:t>
            </a:r>
            <a:r>
              <a:rPr lang="en-US" sz="2400" dirty="0" err="1" smtClean="0">
                <a:solidFill>
                  <a:schemeClr val="tx1"/>
                </a:solidFill>
              </a:rPr>
              <a:t>Premarathne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U.D.P.T. </a:t>
            </a:r>
            <a:r>
              <a:rPr lang="en-US" sz="2400" dirty="0" err="1" smtClean="0">
                <a:solidFill>
                  <a:schemeClr val="tx1"/>
                </a:solidFill>
              </a:rPr>
              <a:t>Karunarathne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W.G.D.S. </a:t>
            </a:r>
            <a:r>
              <a:rPr lang="en-US" sz="2400" dirty="0" err="1" smtClean="0">
                <a:solidFill>
                  <a:schemeClr val="tx1"/>
                </a:solidFill>
              </a:rPr>
              <a:t>Wehigaldeniya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N.H.A.C. </a:t>
            </a:r>
            <a:r>
              <a:rPr lang="en-US" sz="2400" dirty="0" err="1" smtClean="0">
                <a:solidFill>
                  <a:schemeClr val="tx1"/>
                </a:solidFill>
              </a:rPr>
              <a:t>Madhubashini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W.M.K.S. </a:t>
            </a:r>
            <a:r>
              <a:rPr lang="en-US" sz="2400" dirty="0" err="1" smtClean="0">
                <a:solidFill>
                  <a:schemeClr val="tx1"/>
                </a:solidFill>
              </a:rPr>
              <a:t>Costha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72 - 86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67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35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40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9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32" y="8063239"/>
            <a:ext cx="61531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209020" y="712783"/>
            <a:ext cx="70804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Uva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Wellassa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08" y="405783"/>
            <a:ext cx="928343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08" y="8987676"/>
            <a:ext cx="60575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15" y="9912113"/>
            <a:ext cx="62294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60" y="10836550"/>
            <a:ext cx="60785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56" y="11760986"/>
            <a:ext cx="58446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34" y="8066422"/>
            <a:ext cx="63379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32" y="8990859"/>
            <a:ext cx="59019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T.P.M.U.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A.S. </a:t>
            </a:r>
            <a:r>
              <a:rPr lang="en-US" sz="2400" dirty="0" err="1" smtClean="0">
                <a:solidFill>
                  <a:schemeClr val="tx1"/>
                </a:solidFill>
              </a:rPr>
              <a:t>Amarasinghe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K.K.Y.S. </a:t>
            </a:r>
            <a:r>
              <a:rPr lang="en-US" sz="2400" dirty="0" err="1" smtClean="0">
                <a:solidFill>
                  <a:schemeClr val="tx1"/>
                </a:solidFill>
              </a:rPr>
              <a:t>Jayasuriya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R.W.M.K. </a:t>
            </a:r>
            <a:r>
              <a:rPr lang="en-US" sz="2400" dirty="0" err="1" smtClean="0">
                <a:solidFill>
                  <a:schemeClr val="tx1"/>
                </a:solidFill>
              </a:rPr>
              <a:t>Kanchanamala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S.S. </a:t>
            </a:r>
            <a:r>
              <a:rPr lang="en-US" sz="2400" dirty="0" err="1" smtClean="0">
                <a:solidFill>
                  <a:schemeClr val="tx1"/>
                </a:solidFill>
              </a:rPr>
              <a:t>Induruwage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G.D.B. </a:t>
            </a:r>
            <a:r>
              <a:rPr lang="en-US" sz="2400" dirty="0" err="1" smtClean="0">
                <a:solidFill>
                  <a:schemeClr val="tx1"/>
                </a:solidFill>
              </a:rPr>
              <a:t>Gayanjani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M.P.N.N. </a:t>
            </a:r>
            <a:r>
              <a:rPr lang="en-US" sz="2400" dirty="0" err="1" smtClean="0">
                <a:solidFill>
                  <a:schemeClr val="tx1"/>
                </a:solidFill>
              </a:rPr>
              <a:t>Vijangani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31864" y="1322299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72 - 86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192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35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40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292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89</Words>
  <Application>Microsoft Office PowerPoint</Application>
  <PresentationFormat>Widescreen</PresentationFormat>
  <Paragraphs>25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36</cp:revision>
  <dcterms:created xsi:type="dcterms:W3CDTF">2015-06-09T09:34:29Z</dcterms:created>
  <dcterms:modified xsi:type="dcterms:W3CDTF">2015-06-10T04:22:34Z</dcterms:modified>
</cp:coreProperties>
</file>