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1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08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7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3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9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0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4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73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22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5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3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80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1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gif"/><Relationship Id="rId11" Type="http://schemas.openxmlformats.org/officeDocument/2006/relationships/image" Target="../media/image11.jpeg"/><Relationship Id="rId5" Type="http://schemas.openxmlformats.org/officeDocument/2006/relationships/image" Target="../media/image6.jpeg"/><Relationship Id="rId15" Type="http://schemas.openxmlformats.org/officeDocument/2006/relationships/image" Target="../media/image15.png"/><Relationship Id="rId10" Type="http://schemas.openxmlformats.org/officeDocument/2006/relationships/image" Target="../media/image10.jpeg"/><Relationship Id="rId4" Type="http://schemas.openxmlformats.org/officeDocument/2006/relationships/image" Target="../media/image5.jp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12" Type="http://schemas.openxmlformats.org/officeDocument/2006/relationships/image" Target="../media/image22.jpe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7.jpeg"/><Relationship Id="rId11" Type="http://schemas.openxmlformats.org/officeDocument/2006/relationships/image" Target="../media/image21.jpeg"/><Relationship Id="rId5" Type="http://schemas.openxmlformats.org/officeDocument/2006/relationships/image" Target="../media/image16.jpeg"/><Relationship Id="rId15" Type="http://schemas.openxmlformats.org/officeDocument/2006/relationships/image" Target="../media/image15.png"/><Relationship Id="rId10" Type="http://schemas.openxmlformats.org/officeDocument/2006/relationships/image" Target="../media/image20.jpeg"/><Relationship Id="rId4" Type="http://schemas.openxmlformats.org/officeDocument/2006/relationships/image" Target="../media/image5.jp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31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1444661"/>
            <a:ext cx="2513647" cy="25136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66" y="1431782"/>
            <a:ext cx="2126019" cy="26498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0794" y="2333704"/>
            <a:ext cx="19704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Vs</a:t>
            </a:r>
            <a:endParaRPr lang="en-GB" sz="13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817" y="4499562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</a:t>
            </a:r>
            <a:r>
              <a:rPr lang="en-US" sz="2400" dirty="0" err="1" smtClean="0"/>
              <a:t>Kelaniya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63228" y="4515894"/>
            <a:ext cx="3528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Uva</a:t>
            </a:r>
            <a:r>
              <a:rPr lang="en-US" sz="2400" dirty="0" smtClean="0"/>
              <a:t> </a:t>
            </a:r>
            <a:r>
              <a:rPr lang="en-US" sz="2400" dirty="0" err="1" smtClean="0"/>
              <a:t>Wellassa</a:t>
            </a:r>
            <a:r>
              <a:rPr lang="en-US" sz="2400" dirty="0" smtClean="0"/>
              <a:t> University of Sri Lanka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15472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230" y="8063239"/>
            <a:ext cx="628914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2533149" y="429445"/>
            <a:ext cx="6432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University of </a:t>
            </a:r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Kelaniya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47" y="405783"/>
            <a:ext cx="1157066" cy="115706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15" y="8987676"/>
            <a:ext cx="628745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427" y="9912113"/>
            <a:ext cx="630521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345" y="10836550"/>
            <a:ext cx="630685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97" y="11760986"/>
            <a:ext cx="637580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981" y="8066422"/>
            <a:ext cx="626097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869" y="8990859"/>
            <a:ext cx="614320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956" y="9915296"/>
            <a:ext cx="632146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098413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R.M.C.K </a:t>
            </a:r>
            <a:r>
              <a:rPr lang="en-US" sz="2400" dirty="0" err="1" smtClean="0">
                <a:solidFill>
                  <a:schemeClr val="tx1"/>
                </a:solidFill>
              </a:rPr>
              <a:t>Bandara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98413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D.M.S.P. </a:t>
            </a:r>
            <a:r>
              <a:rPr lang="en-US" sz="2400" dirty="0" err="1">
                <a:solidFill>
                  <a:schemeClr val="tx1"/>
                </a:solidFill>
              </a:rPr>
              <a:t>Dassanayake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98413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S.R.N.T </a:t>
            </a:r>
            <a:r>
              <a:rPr lang="en-US" sz="2400" dirty="0" err="1">
                <a:solidFill>
                  <a:schemeClr val="tx1"/>
                </a:solidFill>
              </a:rPr>
              <a:t>Jayarathne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98413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V.H. </a:t>
            </a:r>
            <a:r>
              <a:rPr lang="en-US" sz="2400" dirty="0" err="1">
                <a:solidFill>
                  <a:schemeClr val="tx1"/>
                </a:solidFill>
              </a:rPr>
              <a:t>Gunasekara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8413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M.N.A. </a:t>
            </a:r>
            <a:r>
              <a:rPr lang="en-US" sz="2400" dirty="0" err="1">
                <a:solidFill>
                  <a:schemeClr val="tx1"/>
                </a:solidFill>
              </a:rPr>
              <a:t>Prasanna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18596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G.L.P. </a:t>
            </a:r>
            <a:r>
              <a:rPr lang="en-US" sz="2400" dirty="0" err="1">
                <a:solidFill>
                  <a:schemeClr val="tx1"/>
                </a:solidFill>
              </a:rPr>
              <a:t>Gunasinghe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18596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R.D.S.K. </a:t>
            </a:r>
            <a:r>
              <a:rPr lang="en-US" sz="2400" dirty="0" err="1">
                <a:solidFill>
                  <a:schemeClr val="tx1"/>
                </a:solidFill>
              </a:rPr>
              <a:t>Jayasinghe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18596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A.S.K. De Silva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5845" y="1335178"/>
            <a:ext cx="3360311" cy="369332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72 - 86Kg</a:t>
            </a:r>
            <a:endParaRPr lang="en-GB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5" name="bro-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99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0182 -0.89537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10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5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1.85185E-6 L 0.00182 -0.89537 " pathEditMode="relative" rAng="0" ptsTypes="AA">
                                      <p:cBhvr>
                                        <p:cTn id="13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15" dur="1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50"/>
                            </p:stCondLst>
                            <p:childTnLst>
                              <p:par>
                                <p:cTn id="17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1.85185E-6 L 0.00182 -0.89537 " pathEditMode="relative" rAng="0" ptsTypes="AA">
                                      <p:cBhvr>
                                        <p:cTn id="18" dur="1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20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50"/>
                            </p:stCondLst>
                            <p:childTnLst>
                              <p:par>
                                <p:cTn id="2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4.07407E-6 L 0.00182 -0.89537 " pathEditMode="relative" rAng="0" ptsTypes="AA">
                                      <p:cBhvr>
                                        <p:cTn id="23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25" dur="1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150"/>
                            </p:stCondLst>
                            <p:childTnLst>
                              <p:par>
                                <p:cTn id="27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0182 -0.89537 " pathEditMode="relative" rAng="0" ptsTypes="AA">
                                      <p:cBhvr>
                                        <p:cTn id="28" dur="1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30" dur="1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750"/>
                            </p:stCondLst>
                            <p:childTnLst>
                              <p:par>
                                <p:cTn id="3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1.11111E-6 L 0.00182 -0.89537 " pathEditMode="relative" rAng="0" ptsTypes="AA">
                                      <p:cBhvr>
                                        <p:cTn id="33" dur="1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35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350"/>
                            </p:stCondLst>
                            <p:childTnLst>
                              <p:par>
                                <p:cTn id="37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1.11111E-6 L 0.00182 -0.89537 " pathEditMode="relative" rAng="0" ptsTypes="AA">
                                      <p:cBhvr>
                                        <p:cTn id="38" dur="1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40" dur="1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950"/>
                            </p:stCondLst>
                            <p:childTnLst>
                              <p:par>
                                <p:cTn id="4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4.81481E-6 L 0.00182 -0.89537 " pathEditMode="relative" rAng="0" ptsTypes="AA">
                                      <p:cBhvr>
                                        <p:cTn id="43" dur="1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45" dur="1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4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37"/>
            <a:ext cx="12192000" cy="720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43" y="8063239"/>
            <a:ext cx="579488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2209028" y="571114"/>
            <a:ext cx="70804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Uva</a:t>
            </a:r>
            <a:r>
              <a:rPr lang="en-US" sz="3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6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Wellassa</a:t>
            </a:r>
            <a:r>
              <a:rPr lang="en-US" sz="3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University of Sri Lanka</a:t>
            </a:r>
            <a:endParaRPr lang="en-US" sz="3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08" y="405783"/>
            <a:ext cx="928343" cy="115706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209" y="8987676"/>
            <a:ext cx="584956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286" y="9912113"/>
            <a:ext cx="57480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80" y="10836550"/>
            <a:ext cx="615014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69" y="11760986"/>
            <a:ext cx="588437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236" y="8066422"/>
            <a:ext cx="579586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116" y="8990859"/>
            <a:ext cx="603827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242" y="9915296"/>
            <a:ext cx="609574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098413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K.R. </a:t>
            </a:r>
            <a:r>
              <a:rPr lang="en-US" sz="2400" dirty="0" err="1" smtClean="0">
                <a:solidFill>
                  <a:schemeClr val="tx1"/>
                </a:solidFill>
              </a:rPr>
              <a:t>Madhusanka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98413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H.A.T. </a:t>
            </a:r>
            <a:r>
              <a:rPr lang="en-US" sz="2400" dirty="0" err="1" smtClean="0">
                <a:solidFill>
                  <a:schemeClr val="tx1"/>
                </a:solidFill>
              </a:rPr>
              <a:t>Hewagamage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98413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W.M.L. </a:t>
            </a:r>
            <a:r>
              <a:rPr lang="en-US" sz="2400" dirty="0" err="1" smtClean="0">
                <a:solidFill>
                  <a:schemeClr val="tx1"/>
                </a:solidFill>
              </a:rPr>
              <a:t>Iroshana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98413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A.L.M. </a:t>
            </a:r>
            <a:r>
              <a:rPr lang="en-US" sz="2400" dirty="0" err="1" smtClean="0">
                <a:solidFill>
                  <a:schemeClr val="tx1"/>
                </a:solidFill>
              </a:rPr>
              <a:t>Rifnas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8413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K.H.D. </a:t>
            </a:r>
            <a:r>
              <a:rPr lang="en-US" sz="2400" dirty="0" err="1" smtClean="0">
                <a:solidFill>
                  <a:schemeClr val="tx1"/>
                </a:solidFill>
              </a:rPr>
              <a:t>Sandaruwan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18596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A.A.L.A.C. </a:t>
            </a:r>
            <a:r>
              <a:rPr lang="en-US" sz="2400" dirty="0" err="1" smtClean="0">
                <a:solidFill>
                  <a:schemeClr val="tx1"/>
                </a:solidFill>
              </a:rPr>
              <a:t>Perera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18596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G.G.S. </a:t>
            </a:r>
            <a:r>
              <a:rPr lang="en-US" sz="2400" dirty="0" err="1" smtClean="0">
                <a:solidFill>
                  <a:schemeClr val="tx1"/>
                </a:solidFill>
              </a:rPr>
              <a:t>Udara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18596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U.B. </a:t>
            </a:r>
            <a:r>
              <a:rPr lang="en-US" sz="2400" dirty="0" err="1" smtClean="0">
                <a:solidFill>
                  <a:schemeClr val="tx1"/>
                </a:solidFill>
              </a:rPr>
              <a:t>Kahawatta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bro-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331864" y="1322299"/>
            <a:ext cx="3502514" cy="369332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72 - 86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Kg</a:t>
            </a:r>
            <a:endParaRPr lang="en-GB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4102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0182 -0.89537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10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5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1.85185E-6 L 0.00182 -0.89537 " pathEditMode="relative" rAng="0" ptsTypes="AA">
                                      <p:cBhvr>
                                        <p:cTn id="13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15" dur="1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50"/>
                            </p:stCondLst>
                            <p:childTnLst>
                              <p:par>
                                <p:cTn id="17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1.85185E-6 L 0.00182 -0.89537 " pathEditMode="relative" rAng="0" ptsTypes="AA">
                                      <p:cBhvr>
                                        <p:cTn id="18" dur="1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20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50"/>
                            </p:stCondLst>
                            <p:childTnLst>
                              <p:par>
                                <p:cTn id="2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4.07407E-6 L 0.00182 -0.89537 " pathEditMode="relative" rAng="0" ptsTypes="AA">
                                      <p:cBhvr>
                                        <p:cTn id="23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25" dur="1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150"/>
                            </p:stCondLst>
                            <p:childTnLst>
                              <p:par>
                                <p:cTn id="27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0182 -0.89537 " pathEditMode="relative" rAng="0" ptsTypes="AA">
                                      <p:cBhvr>
                                        <p:cTn id="28" dur="1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30" dur="1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750"/>
                            </p:stCondLst>
                            <p:childTnLst>
                              <p:par>
                                <p:cTn id="3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1.11111E-6 L 0.00182 -0.89537 " pathEditMode="relative" rAng="0" ptsTypes="AA">
                                      <p:cBhvr>
                                        <p:cTn id="33" dur="1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35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350"/>
                            </p:stCondLst>
                            <p:childTnLst>
                              <p:par>
                                <p:cTn id="37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1.11111E-6 L 0.00182 -0.89537 " pathEditMode="relative" rAng="0" ptsTypes="AA">
                                      <p:cBhvr>
                                        <p:cTn id="38" dur="1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40" dur="1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950"/>
                            </p:stCondLst>
                            <p:childTnLst>
                              <p:par>
                                <p:cTn id="4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4.81481E-6 L 0.00182 -0.89537 " pathEditMode="relative" rAng="0" ptsTypes="AA">
                                      <p:cBhvr>
                                        <p:cTn id="43" dur="1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45" dur="1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4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1444661"/>
            <a:ext cx="2513647" cy="25136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66" y="1431782"/>
            <a:ext cx="2126019" cy="26498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0794" y="2333704"/>
            <a:ext cx="19704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Vs</a:t>
            </a:r>
            <a:endParaRPr lang="en-GB" sz="13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817" y="4499562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</a:t>
            </a:r>
            <a:r>
              <a:rPr lang="en-US" sz="2400" dirty="0" err="1" smtClean="0"/>
              <a:t>Kelaniya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63228" y="4515894"/>
            <a:ext cx="3528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Uva</a:t>
            </a:r>
            <a:r>
              <a:rPr lang="en-US" sz="2400" dirty="0" smtClean="0"/>
              <a:t> </a:t>
            </a:r>
            <a:r>
              <a:rPr lang="en-US" sz="2400" dirty="0" err="1" smtClean="0"/>
              <a:t>Wellassa</a:t>
            </a:r>
            <a:r>
              <a:rPr lang="en-US" sz="2400" dirty="0" smtClean="0"/>
              <a:t> University of Sri Lanka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08765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89</Words>
  <Application>Microsoft Office PowerPoint</Application>
  <PresentationFormat>Widescreen</PresentationFormat>
  <Paragraphs>26</Paragraphs>
  <Slides>6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Gothic Std B</vt:lpstr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Crown lap</dc:creator>
  <cp:lastModifiedBy>Renuka</cp:lastModifiedBy>
  <cp:revision>28</cp:revision>
  <dcterms:created xsi:type="dcterms:W3CDTF">2015-06-09T09:34:29Z</dcterms:created>
  <dcterms:modified xsi:type="dcterms:W3CDTF">2015-06-10T04:34:10Z</dcterms:modified>
</cp:coreProperties>
</file>