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3" r:id="rId4"/>
    <p:sldId id="264" r:id="rId5"/>
    <p:sldId id="258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08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7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3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9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0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4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73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22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5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3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80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1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11" Type="http://schemas.openxmlformats.org/officeDocument/2006/relationships/image" Target="../media/image11.jpeg"/><Relationship Id="rId5" Type="http://schemas.openxmlformats.org/officeDocument/2006/relationships/image" Target="../media/image6.jpeg"/><Relationship Id="rId10" Type="http://schemas.openxmlformats.org/officeDocument/2006/relationships/image" Target="../media/image10.jpeg"/><Relationship Id="rId4" Type="http://schemas.openxmlformats.org/officeDocument/2006/relationships/image" Target="../media/image5.jp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3.jpeg"/><Relationship Id="rId7" Type="http://schemas.openxmlformats.org/officeDocument/2006/relationships/image" Target="../media/image1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3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465265"/>
            <a:ext cx="2513647" cy="24724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98" y="1478144"/>
            <a:ext cx="2397887" cy="24097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0794" y="2333704"/>
            <a:ext cx="19704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Vs</a:t>
            </a:r>
            <a:endParaRPr lang="en-GB" sz="13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817" y="4499562"/>
            <a:ext cx="3528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Sabaragamuwa</a:t>
            </a:r>
            <a:r>
              <a:rPr lang="en-US" sz="2400" dirty="0" smtClean="0"/>
              <a:t> University of Sri Lanka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3228" y="4515894"/>
            <a:ext cx="3528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</a:t>
            </a:r>
            <a:r>
              <a:rPr lang="en-US" sz="2400" dirty="0" smtClean="0"/>
              <a:t>of </a:t>
            </a:r>
            <a:r>
              <a:rPr lang="en-US" sz="2400" dirty="0"/>
              <a:t>Sri </a:t>
            </a:r>
            <a:r>
              <a:rPr lang="en-US" sz="2400" dirty="0" err="1" smtClean="0"/>
              <a:t>Jayawardanapura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1547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4" y="8063239"/>
            <a:ext cx="618447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2007724" y="635509"/>
            <a:ext cx="74830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Sabaragamuwa</a:t>
            </a:r>
            <a:r>
              <a:rPr lang="en-US" sz="3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University of Sri Lanka</a:t>
            </a:r>
            <a:endParaRPr lang="en-US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7" y="415267"/>
            <a:ext cx="1157066" cy="11380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73" y="8987676"/>
            <a:ext cx="632829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86" y="9912113"/>
            <a:ext cx="608202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527" y="10836550"/>
            <a:ext cx="614320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209" y="11760986"/>
            <a:ext cx="584956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098413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W.P.N.T. </a:t>
            </a:r>
            <a:r>
              <a:rPr lang="en-US" sz="2400" dirty="0" err="1" smtClean="0">
                <a:solidFill>
                  <a:schemeClr val="tx1"/>
                </a:solidFill>
              </a:rPr>
              <a:t>Lakmal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98413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W.N.K.S.I. </a:t>
            </a:r>
            <a:r>
              <a:rPr lang="en-US" sz="2400" dirty="0" err="1">
                <a:solidFill>
                  <a:schemeClr val="tx1"/>
                </a:solidFill>
              </a:rPr>
              <a:t>Dhanawardana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98413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S.M.D.P. </a:t>
            </a:r>
            <a:r>
              <a:rPr lang="en-US" sz="2400" dirty="0" err="1">
                <a:solidFill>
                  <a:schemeClr val="tx1"/>
                </a:solidFill>
              </a:rPr>
              <a:t>Dasanayake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98413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A.M. </a:t>
            </a:r>
            <a:r>
              <a:rPr lang="en-US" sz="2400" dirty="0" err="1">
                <a:solidFill>
                  <a:schemeClr val="tx1"/>
                </a:solidFill>
              </a:rPr>
              <a:t>Darshana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8413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R.V.A.J.Sampath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3648" y="1335178"/>
            <a:ext cx="3424705" cy="369332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54 </a:t>
            </a:r>
            <a:r>
              <a:rPr lang="en-US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- 67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Kg</a:t>
            </a:r>
            <a:endParaRPr lang="en-GB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5" name="bro-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99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0182 -0.89537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10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5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1.85185E-6 L 0.00182 -0.89537 " pathEditMode="relative" rAng="0" ptsTypes="AA">
                                      <p:cBhvr>
                                        <p:cTn id="13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15" dur="1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50"/>
                            </p:stCondLst>
                            <p:childTnLst>
                              <p:par>
                                <p:cTn id="17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1.85185E-6 L 0.00182 -0.89537 " pathEditMode="relative" rAng="0" ptsTypes="AA">
                                      <p:cBhvr>
                                        <p:cTn id="18" dur="1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20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50"/>
                            </p:stCondLst>
                            <p:childTnLst>
                              <p:par>
                                <p:cTn id="2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4.07407E-6 L 0.00182 -0.89537 " pathEditMode="relative" rAng="0" ptsTypes="AA">
                                      <p:cBhvr>
                                        <p:cTn id="23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25" dur="1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150"/>
                            </p:stCondLst>
                            <p:childTnLst>
                              <p:par>
                                <p:cTn id="27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0182 -0.89537 " pathEditMode="relative" rAng="0" ptsTypes="AA">
                                      <p:cBhvr>
                                        <p:cTn id="28" dur="1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30" dur="1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4" name="Picture 3">
            <a:hlinkClick r:id="" action="ppaction://noaction" highlightClick="1"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2" t="16689" r="36695" b="18867"/>
          <a:stretch/>
        </p:blipFill>
        <p:spPr>
          <a:xfrm rot="16200000" flipH="1">
            <a:off x="1250236" y="8052354"/>
            <a:ext cx="687600" cy="687600"/>
          </a:xfrm>
          <a:prstGeom prst="round2DiagRect">
            <a:avLst/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6" t="14408" r="31889" b="13305"/>
          <a:stretch/>
        </p:blipFill>
        <p:spPr>
          <a:xfrm rot="16200000" flipH="1">
            <a:off x="1250236" y="8991484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0" t="19941" r="29547" b="21161"/>
          <a:stretch/>
        </p:blipFill>
        <p:spPr>
          <a:xfrm rot="16200000" flipH="1">
            <a:off x="1250236" y="9924520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7" t="14660" r="23827" b="15547"/>
          <a:stretch/>
        </p:blipFill>
        <p:spPr>
          <a:xfrm rot="16200000" flipH="1">
            <a:off x="1250236" y="10857556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6" t="14287" r="27598" b="18412"/>
          <a:stretch/>
        </p:blipFill>
        <p:spPr>
          <a:xfrm rot="16200000" flipH="1">
            <a:off x="1250236" y="11790593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6" t="3827" r="23466" b="9109"/>
          <a:stretch/>
        </p:blipFill>
        <p:spPr>
          <a:xfrm rot="16200000" flipH="1">
            <a:off x="6170578" y="8067725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098413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K.L.A.Y.I. </a:t>
            </a:r>
            <a:r>
              <a:rPr lang="en-US" sz="2400" dirty="0" err="1" smtClean="0">
                <a:solidFill>
                  <a:schemeClr val="tx1"/>
                </a:solidFill>
              </a:rPr>
              <a:t>Pushpakumara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98413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D.T.D. </a:t>
            </a:r>
            <a:r>
              <a:rPr lang="en-US" sz="2400" dirty="0" err="1" smtClean="0">
                <a:solidFill>
                  <a:schemeClr val="tx1"/>
                </a:solidFill>
              </a:rPr>
              <a:t>Gunasekara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98413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B.L.D.M. De Silva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98413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P.B. </a:t>
            </a:r>
            <a:r>
              <a:rPr lang="en-US" sz="2400" dirty="0" err="1" smtClean="0">
                <a:solidFill>
                  <a:schemeClr val="tx1"/>
                </a:solidFill>
              </a:rPr>
              <a:t>Wijebandara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8413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H.M.U.M. </a:t>
            </a:r>
            <a:r>
              <a:rPr lang="en-US" sz="2400" dirty="0" err="1" smtClean="0">
                <a:solidFill>
                  <a:schemeClr val="tx1"/>
                </a:solidFill>
              </a:rPr>
              <a:t>Herath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8596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P.M.D. </a:t>
            </a:r>
            <a:r>
              <a:rPr lang="en-US" sz="2400" dirty="0" err="1" smtClean="0">
                <a:solidFill>
                  <a:schemeClr val="tx1"/>
                </a:solidFill>
              </a:rPr>
              <a:t>Chathuranga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32814" y="558235"/>
            <a:ext cx="67298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University of Sri </a:t>
            </a:r>
            <a:r>
              <a:rPr lang="en-US" sz="36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Jayawardanapura</a:t>
            </a:r>
            <a:endParaRPr lang="en-US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28" y="341388"/>
            <a:ext cx="1099872" cy="115706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344743" y="1284378"/>
            <a:ext cx="3502514" cy="369332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54 - 67 Kg</a:t>
            </a:r>
            <a:endParaRPr lang="en-GB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1613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0182 -0.8953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1.85185E-6 L 0.00182 -0.89537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5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1.85185E-6 L 0.00182 -0.8953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250"/>
                            </p:stCondLst>
                            <p:childTnLst>
                              <p:par>
                                <p:cTn id="2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4.07407E-6 L 0.00182 -0.89537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750"/>
                            </p:stCondLst>
                            <p:childTnLst>
                              <p:par>
                                <p:cTn id="2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0182 -0.8953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250"/>
                            </p:stCondLst>
                            <p:childTnLst>
                              <p:par>
                                <p:cTn id="3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1.11111E-6 L 0.00182 -0.8953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465265"/>
            <a:ext cx="2513647" cy="24724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98" y="1478144"/>
            <a:ext cx="2397887" cy="24097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0794" y="2333704"/>
            <a:ext cx="19704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Vs</a:t>
            </a:r>
            <a:endParaRPr lang="en-GB" sz="13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817" y="4499562"/>
            <a:ext cx="3528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Sabaragamuwa</a:t>
            </a:r>
            <a:r>
              <a:rPr lang="en-US" sz="2400" dirty="0" smtClean="0"/>
              <a:t> University of Sri Lanka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3228" y="4515894"/>
            <a:ext cx="3528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</a:t>
            </a:r>
            <a:r>
              <a:rPr lang="en-US" sz="2400" dirty="0" smtClean="0"/>
              <a:t>of </a:t>
            </a:r>
            <a:r>
              <a:rPr lang="en-US" sz="2400" dirty="0"/>
              <a:t>Sri </a:t>
            </a:r>
            <a:r>
              <a:rPr lang="en-US" sz="2400" dirty="0" err="1" smtClean="0"/>
              <a:t>Jayawardanapura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36023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75</Words>
  <Application>Microsoft Office PowerPoint</Application>
  <PresentationFormat>Widescreen</PresentationFormat>
  <Paragraphs>21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Gothic Std B</vt:lpstr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Crown lap</dc:creator>
  <cp:lastModifiedBy>Renuka</cp:lastModifiedBy>
  <cp:revision>28</cp:revision>
  <dcterms:created xsi:type="dcterms:W3CDTF">2015-06-09T09:34:29Z</dcterms:created>
  <dcterms:modified xsi:type="dcterms:W3CDTF">2015-06-10T05:09:36Z</dcterms:modified>
</cp:coreProperties>
</file>