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3" r:id="rId4"/>
    <p:sldId id="264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2FDA-E3F0-4543-B180-66C2DC5F867D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64FB-22AD-4E30-9F89-FC8FED93F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D385E-277D-4419-A409-12F556E8AB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jpeg"/><Relationship Id="rId1" Type="http://schemas.microsoft.com/office/2007/relationships/media" Target="../media/media1.mp3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microsoft.com/office/2007/relationships/hdphoto" Target="../media/hdphoto2.wdp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20" y="1438329"/>
            <a:ext cx="2553565" cy="2713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Moratuwa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063239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987676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81" y="9912113"/>
            <a:ext cx="62001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45" y="10836550"/>
            <a:ext cx="62968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61" y="11760986"/>
            <a:ext cx="6264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55" y="8066422"/>
            <a:ext cx="62394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57" y="8990859"/>
            <a:ext cx="60254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29" y="9915296"/>
            <a:ext cx="62700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92" y="10839733"/>
            <a:ext cx="63347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D.T.M.N. </a:t>
            </a:r>
            <a:r>
              <a:rPr lang="en-US" sz="2400" dirty="0" err="1" smtClean="0">
                <a:solidFill>
                  <a:schemeClr val="tx1"/>
                </a:solidFill>
              </a:rPr>
              <a:t>Tharanga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I.B.C.S.B. </a:t>
            </a:r>
            <a:r>
              <a:rPr lang="en-US" sz="2400" dirty="0" err="1" smtClean="0">
                <a:solidFill>
                  <a:schemeClr val="tx1"/>
                </a:solidFill>
              </a:rPr>
              <a:t>Weerapokuna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J.L.B. </a:t>
            </a:r>
            <a:r>
              <a:rPr lang="en-US" sz="2400" dirty="0" err="1" smtClean="0">
                <a:solidFill>
                  <a:schemeClr val="tx1"/>
                </a:solidFill>
              </a:rPr>
              <a:t>Jayaweera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M.L.M.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H.M.P.K. </a:t>
            </a:r>
            <a:r>
              <a:rPr lang="en-US" sz="2400" dirty="0" err="1" smtClean="0">
                <a:solidFill>
                  <a:schemeClr val="tx1"/>
                </a:solidFill>
              </a:rPr>
              <a:t>Ekanayake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H.M.U.A. </a:t>
            </a:r>
            <a:r>
              <a:rPr lang="en-US" sz="2400" dirty="0" err="1" smtClean="0">
                <a:solidFill>
                  <a:schemeClr val="tx1"/>
                </a:solidFill>
              </a:rPr>
              <a:t>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H.D. </a:t>
            </a:r>
            <a:r>
              <a:rPr lang="en-US" sz="2400" dirty="0" err="1" smtClean="0">
                <a:solidFill>
                  <a:schemeClr val="tx1"/>
                </a:solidFill>
              </a:rPr>
              <a:t>Abesinghe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A.K.V.H. </a:t>
            </a:r>
            <a:r>
              <a:rPr lang="en-US" sz="2400" dirty="0" err="1" smtClean="0">
                <a:solidFill>
                  <a:schemeClr val="tx1"/>
                </a:solidFill>
              </a:rPr>
              <a:t>Abeyrathne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P.L.N.U. </a:t>
            </a:r>
            <a:r>
              <a:rPr lang="en-US" sz="2400" dirty="0" err="1" smtClean="0">
                <a:solidFill>
                  <a:schemeClr val="tx1"/>
                </a:solidFill>
              </a:rPr>
              <a:t>Corray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4743" y="13351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2" y="11764169"/>
            <a:ext cx="62753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K.R.I. </a:t>
            </a:r>
            <a:r>
              <a:rPr lang="en-US" sz="2400" smtClean="0">
                <a:solidFill>
                  <a:schemeClr val="tx1"/>
                </a:solidFill>
              </a:rPr>
              <a:t>Maduranga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8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5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50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15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5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052354"/>
            <a:ext cx="687600" cy="687600"/>
          </a:xfrm>
          <a:prstGeom prst="round2Diag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99148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9924520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085755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1790593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8" y="8067725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M.C.J. </a:t>
            </a:r>
            <a:r>
              <a:rPr lang="en-US" sz="2400" dirty="0" err="1">
                <a:solidFill>
                  <a:schemeClr val="tx1"/>
                </a:solidFill>
              </a:rPr>
              <a:t>Peiris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D.L.T.S. </a:t>
            </a:r>
            <a:r>
              <a:rPr lang="en-US" sz="2400" dirty="0" err="1">
                <a:solidFill>
                  <a:schemeClr val="tx1"/>
                </a:solidFill>
              </a:rPr>
              <a:t>Jaliya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J.K.B. </a:t>
            </a:r>
            <a:r>
              <a:rPr lang="en-US" sz="2400" dirty="0" err="1">
                <a:solidFill>
                  <a:schemeClr val="tx1"/>
                </a:solidFill>
              </a:rPr>
              <a:t>Dassanayake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K.M.C.L. </a:t>
            </a:r>
            <a:r>
              <a:rPr lang="en-US" sz="2400" dirty="0" err="1">
                <a:solidFill>
                  <a:schemeClr val="tx1"/>
                </a:solidFill>
              </a:rPr>
              <a:t>Amarathunga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M.D.M. </a:t>
            </a:r>
            <a:r>
              <a:rPr lang="en-US" sz="2400" dirty="0" err="1">
                <a:solidFill>
                  <a:schemeClr val="tx1"/>
                </a:solidFill>
              </a:rPr>
              <a:t>Udayanga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A.J. </a:t>
            </a:r>
            <a:r>
              <a:rPr lang="en-US" sz="2400" dirty="0" err="1">
                <a:solidFill>
                  <a:schemeClr val="tx1"/>
                </a:solidFill>
              </a:rPr>
              <a:t>Munasinghe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4210" y="352171"/>
            <a:ext cx="701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Moratuwa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292351"/>
            <a:ext cx="1274165" cy="13538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31864" y="1283662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56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20" y="1438329"/>
            <a:ext cx="2553565" cy="2713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Moratuwa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494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83</Words>
  <Application>Microsoft Office PowerPoint</Application>
  <PresentationFormat>Widescreen</PresentationFormat>
  <Paragraphs>27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31</cp:revision>
  <dcterms:created xsi:type="dcterms:W3CDTF">2015-06-09T09:34:29Z</dcterms:created>
  <dcterms:modified xsi:type="dcterms:W3CDTF">2015-06-10T05:18:10Z</dcterms:modified>
</cp:coreProperties>
</file>